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21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25.xml"/><Relationship Id="rId7" Type="http://schemas.openxmlformats.org/officeDocument/2006/relationships/image" Target="../media/image37.png"/><Relationship Id="rId6" Type="http://schemas.openxmlformats.org/officeDocument/2006/relationships/tags" Target="../tags/tag24.xml"/><Relationship Id="rId5" Type="http://schemas.openxmlformats.org/officeDocument/2006/relationships/image" Target="../media/image36.png"/><Relationship Id="rId4" Type="http://schemas.openxmlformats.org/officeDocument/2006/relationships/tags" Target="../tags/tag23.xml"/><Relationship Id="rId3" Type="http://schemas.openxmlformats.org/officeDocument/2006/relationships/image" Target="../media/image35.png"/><Relationship Id="rId2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29.xml"/><Relationship Id="rId5" Type="http://schemas.openxmlformats.org/officeDocument/2006/relationships/image" Target="../media/image40.png"/><Relationship Id="rId4" Type="http://schemas.openxmlformats.org/officeDocument/2006/relationships/tags" Target="../tags/tag28.xml"/><Relationship Id="rId3" Type="http://schemas.openxmlformats.org/officeDocument/2006/relationships/image" Target="../media/image39.png"/><Relationship Id="rId2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tags" Target="../tags/tag33.xml"/><Relationship Id="rId7" Type="http://schemas.openxmlformats.org/officeDocument/2006/relationships/image" Target="../media/image44.png"/><Relationship Id="rId6" Type="http://schemas.openxmlformats.org/officeDocument/2006/relationships/tags" Target="../tags/tag32.xml"/><Relationship Id="rId5" Type="http://schemas.openxmlformats.org/officeDocument/2006/relationships/image" Target="../media/image43.png"/><Relationship Id="rId4" Type="http://schemas.openxmlformats.org/officeDocument/2006/relationships/tags" Target="../tags/tag31.xml"/><Relationship Id="rId3" Type="http://schemas.openxmlformats.org/officeDocument/2006/relationships/image" Target="../media/image42.png"/><Relationship Id="rId2" Type="http://schemas.openxmlformats.org/officeDocument/2006/relationships/tags" Target="../tags/tag3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35.xml"/><Relationship Id="rId3" Type="http://schemas.openxmlformats.org/officeDocument/2006/relationships/image" Target="../media/image46.png"/><Relationship Id="rId2" Type="http://schemas.openxmlformats.org/officeDocument/2006/relationships/tags" Target="../tags/tag3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tags" Target="../tags/tag37.xml"/><Relationship Id="rId3" Type="http://schemas.openxmlformats.org/officeDocument/2006/relationships/image" Target="../media/image27.png"/><Relationship Id="rId2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40.xml"/><Relationship Id="rId5" Type="http://schemas.openxmlformats.org/officeDocument/2006/relationships/image" Target="../media/image27.png"/><Relationship Id="rId4" Type="http://schemas.openxmlformats.org/officeDocument/2006/relationships/tags" Target="../tags/tag39.xml"/><Relationship Id="rId3" Type="http://schemas.openxmlformats.org/officeDocument/2006/relationships/image" Target="../media/image49.png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42.xml"/><Relationship Id="rId3" Type="http://schemas.openxmlformats.org/officeDocument/2006/relationships/image" Target="../media/image51.png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49.xml"/><Relationship Id="rId7" Type="http://schemas.openxmlformats.org/officeDocument/2006/relationships/image" Target="../media/image59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58.jpeg"/><Relationship Id="rId2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0" Type="http://schemas.openxmlformats.org/officeDocument/2006/relationships/tags" Target="../tags/tag50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tags" Target="../tags/tag9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tags" Target="../tags/tag11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tags" Target="../tags/tag14.xml"/><Relationship Id="rId3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tags" Target="../tags/tag17.xml"/><Relationship Id="rId3" Type="http://schemas.openxmlformats.org/officeDocument/2006/relationships/image" Target="../media/image27.png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tags" Target="../tags/tag20.xml"/><Relationship Id="rId3" Type="http://schemas.openxmlformats.org/officeDocument/2006/relationships/image" Target="../media/image30.png"/><Relationship Id="rId2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995805"/>
            <a:ext cx="4630420" cy="344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入口，可查看该门课的当前成绩、学习时间、考试时间、成绩规则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以及当前获得的参考分数；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前方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完毕，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切换至下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一小节进行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30525" y="1694180"/>
            <a:ext cx="2313305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5944235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6342541" y="3687097"/>
            <a:ext cx="27748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3C4856"/>
                </a:solidFill>
                <a:latin typeface="+mj-ea"/>
                <a:ea typeface="+mj-ea"/>
              </a:rPr>
              <a:t>用手机随时学习</a:t>
            </a:r>
            <a:endParaRPr lang="zh-CN" altLang="en-US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22285" y="2767965"/>
            <a:ext cx="32492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1" y="1827328"/>
            <a:ext cx="7056478" cy="3909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端均可）。平台使用操作说明请点击图中蓝框所示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2994660"/>
            <a:ext cx="2821305" cy="27749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（注意：首次登陆请务必选择学号登陆）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08446" y="273860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【忘记手机号】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更换手机号（前提是新手机号未曾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注册过）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622745" y="2836426"/>
            <a:ext cx="5426584" cy="3413145"/>
            <a:chOff x="4515347" y="2604475"/>
            <a:chExt cx="5426584" cy="3511631"/>
          </a:xfrm>
        </p:grpSpPr>
        <p:grpSp>
          <p:nvGrpSpPr>
            <p:cNvPr id="17" name="组合 16"/>
            <p:cNvGrpSpPr/>
            <p:nvPr/>
          </p:nvGrpSpPr>
          <p:grpSpPr>
            <a:xfrm>
              <a:off x="5320389" y="2986303"/>
              <a:ext cx="3340662" cy="1339215"/>
              <a:chOff x="5270565" y="3002372"/>
              <a:chExt cx="3340662" cy="133921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270565" y="4086317"/>
                <a:ext cx="402590" cy="2552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02995" y="3002372"/>
                <a:ext cx="1808232" cy="3524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3" name="imagerId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347" y="2605826"/>
              <a:ext cx="1800861" cy="35102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rId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123" y="2605825"/>
              <a:ext cx="1800000" cy="35070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rId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693" y="2604475"/>
              <a:ext cx="1850238" cy="35083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图片 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65425" y="2840990"/>
            <a:ext cx="181737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5205" y="2834640"/>
            <a:ext cx="172021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若需要修改自己的认证信息，可在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【我的】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模块点击头像进入到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85" y="2481580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3792220" y="2477770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13755" y="2487930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70990" y="2477135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6130" y="2133600"/>
            <a:ext cx="457835" cy="36937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6" name="文本框 5"/>
          <p:cNvSpPr txBox="1"/>
          <p:nvPr/>
        </p:nvSpPr>
        <p:spPr>
          <a:xfrm>
            <a:off x="8680450" y="2855595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【消息中心】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入口在学堂首页右侧工具栏内。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83965" y="2981325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3868</Words>
  <Application>WPS 演示</Application>
  <PresentationFormat>宽屏</PresentationFormat>
  <Paragraphs>151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Arial Unicode MS</vt:lpstr>
      <vt:lpstr>等线 Light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屈满华</cp:lastModifiedBy>
  <cp:revision>358</cp:revision>
  <dcterms:created xsi:type="dcterms:W3CDTF">2022-01-17T01:35:00Z</dcterms:created>
  <dcterms:modified xsi:type="dcterms:W3CDTF">2023-08-18T08:57:39Z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C0CBF661B3C247298A1964CBE6066D45</vt:lpwstr>
  </property>
</Properties>
</file>