
<file path=[Content_Types].xml><?xml version="1.0" encoding="utf-8"?>
<Types xmlns="http://schemas.openxmlformats.org/package/2006/content-types">
  <Default Extension="rels" ContentType="application/vnd.openxmlformats-package.relationships+xml"/>
  <Default Extension="xml" ContentType="application/xml"/>
  <Default Extension="png" ContentType="image/png"/>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handoutMasters/handoutMaster1.xml" ContentType="application/vnd.openxmlformats-officedocument.presentationml.handoutMaster+xml"/>
  <Override PartName="/ppt/theme/theme3.xml" ContentType="application/vnd.openxmlformats-officedocument.theme+xml"/>
  <Override PartName="/ppt/slides/slide1.xml" ContentType="application/vnd.openxmlformats-officedocument.presentationml.slide+xml"/>
  <Override PartName="/ppt/tags/tag1.xml" ContentType="application/vnd.openxmlformats-officedocument.presentationml.tags+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Slides/notesSlide5.xml" ContentType="application/vnd.openxmlformats-officedocument.presentationml.notesSlide+xml"/>
  <Override PartName="/ppt/slides/slide9.xml" ContentType="application/vnd.openxmlformats-officedocument.presentationml.slide+xml"/>
  <Override PartName="/ppt/notesSlides/notesSlide6.xml" ContentType="application/vnd.openxmlformats-officedocument.presentationml.notesSlide+xml"/>
  <Override PartName="/ppt/slides/slide10.xml" ContentType="application/vnd.openxmlformats-officedocument.presentationml.slide+xml"/>
  <Override PartName="/ppt/notesSlides/notesSlide7.xml" ContentType="application/vnd.openxmlformats-officedocument.presentationml.notesSlide+xml"/>
  <Override PartName="/ppt/slides/slide11.xml" ContentType="application/vnd.openxmlformats-officedocument.presentationml.slide+xml"/>
  <Override PartName="/ppt/notesSlides/notesSlide8.xml" ContentType="application/vnd.openxmlformats-officedocument.presentationml.notesSlide+xml"/>
  <Override PartName="/ppt/slides/slide12.xml" ContentType="application/vnd.openxmlformats-officedocument.presentationml.slide+xml"/>
  <Override PartName="/ppt/notesSlides/notesSlide9.xml" ContentType="application/vnd.openxmlformats-officedocument.presentationml.notesSlide+xml"/>
  <Override PartName="/ppt/slides/slide13.xml" ContentType="application/vnd.openxmlformats-officedocument.presentationml.slide+xml"/>
  <Override PartName="/ppt/notesSlides/notesSlide10.xml" ContentType="application/vnd.openxmlformats-officedocument.presentationml.notesSlide+xml"/>
  <Override PartName="/ppt/slides/slide14.xml" ContentType="application/vnd.openxmlformats-officedocument.presentationml.slide+xml"/>
  <Override PartName="/ppt/notesSlides/notesSlide11.xml" ContentType="application/vnd.openxmlformats-officedocument.presentationml.notesSlide+xml"/>
  <Override PartName="/ppt/slides/slide15.xml" ContentType="application/vnd.openxmlformats-officedocument.presentationml.slide+xml"/>
  <Override PartName="/ppt/notesSlides/notesSlide12.xml" ContentType="application/vnd.openxmlformats-officedocument.presentationml.notesSlide+xml"/>
  <Override PartName="/ppt/slides/slide16.xml" ContentType="application/vnd.openxmlformats-officedocument.presentationml.slide+xml"/>
  <Override PartName="/ppt/notesSlides/notesSlide13.xml" ContentType="application/vnd.openxmlformats-officedocument.presentationml.notesSlide+xml"/>
  <Override PartName="/ppt/slides/slide17.xml" ContentType="application/vnd.openxmlformats-officedocument.presentationml.slide+xml"/>
  <Override PartName="/ppt/notesSlides/notesSlide14.xml" ContentType="application/vnd.openxmlformats-officedocument.presentationml.notesSlide+xml"/>
  <Override PartName="/ppt/slides/slide18.xml" ContentType="application/vnd.openxmlformats-officedocument.presentationml.slide+xml"/>
  <Override PartName="/ppt/notesSlides/notesSlide15.xml" ContentType="application/vnd.openxmlformats-officedocument.presentationml.notesSlide+xml"/>
  <Override PartName="/ppt/slides/slide19.xml" ContentType="application/vnd.openxmlformats-officedocument.presentationml.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6.xml" ContentType="application/vnd.openxmlformats-officedocument.presentationml.notesSlide+xml"/>
  <Override PartName="/ppt/slides/slide20.xml" ContentType="application/vnd.openxmlformats-officedocument.presentationml.slide+xml"/>
  <Override PartName="/ppt/notesSlides/notesSlide17.xml" ContentType="application/vnd.openxmlformats-officedocument.presentationml.notes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Slides/notesSlide18.xml" ContentType="application/vnd.openxmlformats-officedocument.presentationml.notesSlide+xml"/>
  <Override PartName="/ppt/slides/slide26.xml" ContentType="application/vnd.openxmlformats-officedocument.presentationml.slide+xml"/>
  <Override PartName="/ppt/notesSlides/notesSlide19.xml" ContentType="application/vnd.openxmlformats-officedocument.presentationml.notesSlide+xml"/>
  <Override PartName="/ppt/slides/slide27.xml" ContentType="application/vnd.openxmlformats-officedocument.presentationml.slide+xml"/>
  <Override PartName="/ppt/notesSlides/notesSlide20.xml" ContentType="application/vnd.openxmlformats-officedocument.presentationml.notesSlide+xml"/>
  <Override PartName="/ppt/slides/slide28.xml" ContentType="application/vnd.openxmlformats-officedocument.presentationml.slide+xml"/>
  <Override PartName="/ppt/notesSlides/notesSlide21.xml" ContentType="application/vnd.openxmlformats-officedocument.presentationml.notesSlide+xml"/>
  <Override PartName="/ppt/slides/slide29.xml" ContentType="application/vnd.openxmlformats-officedocument.presentationml.slide+xml"/>
  <Override PartName="/ppt/tags/tag17.xml" ContentType="application/vnd.openxmlformats-officedocument.presentationml.tags+xml"/>
  <Override PartName="/ppt/notesSlides/notesSlide22.xml" ContentType="application/vnd.openxmlformats-officedocument.presentationml.notesSlide+xml"/>
  <Override PartName="/ppt/slides/slide30.xml" ContentType="application/vnd.openxmlformats-officedocument.presentationml.slide+xml"/>
  <Override PartName="/ppt/tags/tag18.xml" ContentType="application/vnd.openxmlformats-officedocument.presentationml.tags+xml"/>
  <Override PartName="/ppt/notesSlides/notesSlide23.xml" ContentType="application/vnd.openxmlformats-officedocument.presentationml.notesSlide+xml"/>
  <Override PartName="/ppt/slides/slide31.xml" ContentType="application/vnd.openxmlformats-officedocument.presentationml.slide+xml"/>
  <Override PartName="/ppt/notesSlides/notesSlide24.xml" ContentType="application/vnd.openxmlformats-officedocument.presentationml.notesSlide+xml"/>
  <Override PartName="/ppt/slides/slide32.xml" ContentType="application/vnd.openxmlformats-officedocument.presentationml.slide+xml"/>
  <Override PartName="/ppt/notesSlides/notesSlide25.xml" ContentType="application/vnd.openxmlformats-officedocument.presentationml.notesSlide+xml"/>
  <Override PartName="/ppt/slides/slide33.xml" ContentType="application/vnd.openxmlformats-officedocument.presentationml.slide+xml"/>
  <Override PartName="/ppt/notesSlides/notesSlide26.xml" ContentType="application/vnd.openxmlformats-officedocument.presentationml.notesSlide+xml"/>
  <Override PartName="/ppt/slides/slide34.xml" ContentType="application/vnd.openxmlformats-officedocument.presentationml.slide+xml"/>
  <Override PartName="/ppt/notesSlides/notesSlide27.xml" ContentType="application/vnd.openxmlformats-officedocument.presentationml.notesSlide+xml"/>
  <Override PartName="/ppt/slides/slide35.xml" ContentType="application/vnd.openxmlformats-officedocument.presentationml.slide+xml"/>
  <Override PartName="/ppt/tags/tag19.xml" ContentType="application/vnd.openxmlformats-officedocument.presentationml.tags+xml"/>
  <Override PartName="/ppt/notesSlides/notesSlide28.xml" ContentType="application/vnd.openxmlformats-officedocument.presentationml.notesSlide+xml"/>
  <Override PartName="/ppt/slides/slide36.xml" ContentType="application/vnd.openxmlformats-officedocument.presentationml.slide+xml"/>
  <Override PartName="/ppt/notesSlides/notesSlide29.xml" ContentType="application/vnd.openxmlformats-officedocument.presentationml.notesSlide+xml"/>
  <Override PartName="/ppt/slides/slide37.xml" ContentType="application/vnd.openxmlformats-officedocument.presentationml.slide+xml"/>
  <Override PartName="/ppt/notesSlides/notesSlide30.xml" ContentType="application/vnd.openxmlformats-officedocument.presentationml.notesSlide+xml"/>
  <Override PartName="/ppt/slides/slide38.xml" ContentType="application/vnd.openxmlformats-officedocument.presentationml.slide+xml"/>
  <Override PartName="/ppt/notesSlides/notesSlide31.xml" ContentType="application/vnd.openxmlformats-officedocument.presentationml.notesSlide+xml"/>
  <Override PartName="/ppt/slides/slide39.xml" ContentType="application/vnd.openxmlformats-officedocument.presentationml.slide+xml"/>
  <Override PartName="/ppt/notesSlides/notesSlide32.xml" ContentType="application/vnd.openxmlformats-officedocument.presentationml.notesSlide+xml"/>
  <Override PartName="/ppt/slides/slide40.xml" ContentType="application/vnd.openxmlformats-officedocument.presentationml.slide+xml"/>
  <Override PartName="/ppt/notesSlides/notesSlide33.xml" ContentType="application/vnd.openxmlformats-officedocument.presentationml.notesSlide+xml"/>
  <Override PartName="/ppt/slides/slide41.xml" ContentType="application/vnd.openxmlformats-officedocument.presentationml.slide+xml"/>
  <Override PartName="/ppt/notesSlides/notesSlide34.xml" ContentType="application/vnd.openxmlformats-officedocument.presentationml.notesSlide+xml"/>
  <Override PartName="/ppt/slides/slide42.xml" ContentType="application/vnd.openxmlformats-officedocument.presentationml.slide+xml"/>
  <Override PartName="/ppt/notesSlides/notesSlide35.xml" ContentType="application/vnd.openxmlformats-officedocument.presentationml.notesSlide+xml"/>
  <Override PartName="/ppt/slides/slide43.xml" ContentType="application/vnd.openxmlformats-officedocument.presentationml.slide+xml"/>
  <Override PartName="/ppt/notesSlides/notesSlide36.xml" ContentType="application/vnd.openxmlformats-officedocument.presentationml.notesSlide+xml"/>
  <Override PartName="/ppt/slides/slide44.xml" ContentType="application/vnd.openxmlformats-officedocument.presentationml.slide+xml"/>
  <Override PartName="/ppt/notesSlides/notesSlide37.xml" ContentType="application/vnd.openxmlformats-officedocument.presentationml.notesSlide+xml"/>
  <Override PartName="/ppt/slides/slide45.xml" ContentType="application/vnd.openxmlformats-officedocument.presentationml.slide+xml"/>
  <Override PartName="/ppt/notesSlides/notesSlide38.xml" ContentType="application/vnd.openxmlformats-officedocument.presentationml.notesSlide+xml"/>
  <Override PartName="/ppt/slides/slide46.xml" ContentType="application/vnd.openxmlformats-officedocument.presentationml.slide+xml"/>
  <Override PartName="/ppt/notesSlides/notesSlide39.xml" ContentType="application/vnd.openxmlformats-officedocument.presentationml.notes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Slides/notesSlide40.xml" ContentType="application/vnd.openxmlformats-officedocument.presentationml.notesSlide+xml"/>
  <Override PartName="/ppt/slides/slide55.xml" ContentType="application/vnd.openxmlformats-officedocument.presentationml.slide+xml"/>
  <Override PartName="/ppt/notesSlides/notesSlide41.xml" ContentType="application/vnd.openxmlformats-officedocument.presentationml.notesSlide+xml"/>
  <Override PartName="/ppt/slides/slide56.xml" ContentType="application/vnd.openxmlformats-officedocument.presentationml.slide+xml"/>
  <Override PartName="/ppt/notesSlides/notesSlide42.xml" ContentType="application/vnd.openxmlformats-officedocument.presentationml.notesSlid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officeDocument/2006/relationships/extended-properties" Target="docProps/app.xml"/><Relationship Id="rId3" Type="http://schemas.openxmlformats.org/package/2006/relationships/metadata/core-properties" Target="docProps/core.xml"/><Relationship Id="rId4" Type="http://schemas.openxmlformats.org/officeDocument/2006/relationships/custom-properties" Target="docProps/custom.xml"/></Relationships>
</file>

<file path=ppt/presentation.xml><?xml version="1.0" encoding="utf-8"?>
<p:presentation xmlns:p="http://schemas.openxmlformats.org/presentationml/2006/main" xmlns:r="http://schemas.openxmlformats.org/officeDocument/2006/relationships" xmlns:a="http://schemas.openxmlformats.org/drawingml/2006/main">
  <p:sldMasterIdLst>
    <p:sldMasterId id="2147483648" r:id="rId1"/>
  </p:sldMasterIdLst>
  <p:notesMasterIdLst>
    <p:notesMasterId r:id="rId2"/>
  </p:notesMasterIdLst>
  <p:handoutMasterIdLst>
    <p:handoutMasterId r:id="rId3"/>
  </p:handoutMasterIdLst>
  <p:sldIdLst>
    <p:sldId id="257" r:id="rId4"/>
    <p:sldId id="258" r:id="rId5"/>
    <p:sldId id="259" r:id="rId6"/>
    <p:sldId id="260" r:id="rId7"/>
    <p:sldId id="261" r:id="rId8"/>
    <p:sldId id="262" r:id="rId9"/>
    <p:sldId id="263" r:id="rId10"/>
    <p:sldId id="264" r:id="rId11"/>
    <p:sldId id="265" r:id="rId12"/>
    <p:sldId id="266"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Lst>
  <p:sldSz type="screen16x9" cy="6858000" cx="12192000"/>
  <p:notesSz cx="6858000" cy="9144000"/>
  <p:defaultTextStyle>
    <a:defPPr>
      <a:defRPr lang="zh-CN"/>
    </a:defPPr>
    <a:lvl1pPr algn="l" eaLnBrk="0" fontAlgn="base" hangingPunct="0" rtl="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algn="l" eaLnBrk="0" fontAlgn="base" hangingPunct="0" marL="457200" rtl="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algn="l" eaLnBrk="0" fontAlgn="base" hangingPunct="0" marL="914400" rtl="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algn="l" eaLnBrk="0" fontAlgn="base" hangingPunct="0" marL="1371600" rtl="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algn="l" eaLnBrk="0" fontAlgn="base" hangingPunct="0" marL="1828800" rtl="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algn="l" defTabSz="914400" eaLnBrk="1" hangingPunct="1" latinLnBrk="0" marL="2286000" rtl="0">
      <a:defRPr kern="1200">
        <a:solidFill>
          <a:schemeClr val="tx1"/>
        </a:solidFill>
        <a:latin typeface="Calibri" panose="020F0502020204030204" pitchFamily="34" charset="0"/>
        <a:ea typeface="宋体" panose="02010600030101010101" pitchFamily="2" charset="-122"/>
        <a:cs typeface="+mn-cs"/>
      </a:defRPr>
    </a:lvl6pPr>
    <a:lvl7pPr algn="l" defTabSz="914400" eaLnBrk="1" hangingPunct="1" latinLnBrk="0" marL="2743200" rtl="0">
      <a:defRPr kern="1200">
        <a:solidFill>
          <a:schemeClr val="tx1"/>
        </a:solidFill>
        <a:latin typeface="Calibri" panose="020F0502020204030204" pitchFamily="34" charset="0"/>
        <a:ea typeface="宋体" panose="02010600030101010101" pitchFamily="2" charset="-122"/>
        <a:cs typeface="+mn-cs"/>
      </a:defRPr>
    </a:lvl7pPr>
    <a:lvl8pPr algn="l" defTabSz="914400" eaLnBrk="1" hangingPunct="1" latinLnBrk="0" marL="3200400" rtl="0">
      <a:defRPr kern="1200">
        <a:solidFill>
          <a:schemeClr val="tx1"/>
        </a:solidFill>
        <a:latin typeface="Calibri" panose="020F0502020204030204" pitchFamily="34" charset="0"/>
        <a:ea typeface="宋体" panose="02010600030101010101" pitchFamily="2" charset="-122"/>
        <a:cs typeface="+mn-cs"/>
      </a:defRPr>
    </a:lvl8pPr>
    <a:lvl9pPr algn="l" defTabSz="914400" eaLnBrk="1" hangingPunct="1" latinLnBrk="0" marL="3657600" rtl="0">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p="http://schemas.openxmlformats.org/presentationml/2006/main" xmlns:r="http://schemas.openxmlformats.org/officeDocument/2006/relationships" xmlns:a="http://schemas.openxmlformats.org/drawingml/2006/main">
  <p:clrMru>
    <a:srgbClr val="3CA0FE"/>
    <a:srgbClr val="21A3D0"/>
    <a:srgbClr val="4F81BD"/>
    <a:srgbClr val="2B2E30"/>
    <a:srgbClr val="E8E8E6"/>
    <a:srgbClr val="C35452"/>
  </p:clrMru>
</p:presentationPr>
</file>

<file path=ppt/tableStyles.xml><?xml version="1.0" encoding="utf-8"?>
<a:tblStyleLst xmlns:a="http://schemas.openxmlformats.org/drawingml/2006/main" def="{5C22544A-7EE6-4342-B048-85BDC9FD1C3A}"/>
</file>

<file path=ppt/viewProps.xml><?xml version="1.0" encoding="utf-8"?>
<p:viewPr xmlns:p="http://schemas.openxmlformats.org/presentationml/2006/main" xmlns:r="http://schemas.openxmlformats.org/officeDocument/2006/relationships" xmlns:a="http://schemas.openxmlformats.org/drawingml/2006/main">
  <p:normalViewPr>
    <p:restoredLeft sz="10084" autoAdjust="0"/>
    <p:restoredTop sz="95979" autoAdjust="0"/>
  </p:normalViewPr>
  <p:slideViewPr>
    <p:cSldViewPr showGuides="1">
      <p:cViewPr varScale="1">
        <p:scale>
          <a:sx n="99" d="100"/>
          <a:sy n="99" d="100"/>
        </p:scale>
        <p:origin x="1314" y="84"/>
      </p:cViewPr>
      <p:guideLst>
        <p:guide orient="horz" pos="2114"/>
        <p:guide pos="3728"/>
      </p:guideLst>
    </p:cSldViewPr>
  </p:slideViewPr>
  <p:notesTextViewPr>
    <p:cViewPr>
      <p:scale>
        <a:sx n="100" d="100"/>
        <a:sy n="100" d="100"/>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notesMaster" Target="notesMasters/notesMaster1.xml"/><Relationship Id="rId3" Type="http://schemas.openxmlformats.org/officeDocument/2006/relationships/handoutMaster" Target="handoutMasters/handoutMaster1.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 Id="rId46" Type="http://schemas.openxmlformats.org/officeDocument/2006/relationships/slide" Target="slides/slide43.xml"/><Relationship Id="rId47" Type="http://schemas.openxmlformats.org/officeDocument/2006/relationships/slide" Target="slides/slide44.xml"/><Relationship Id="rId48" Type="http://schemas.openxmlformats.org/officeDocument/2006/relationships/slide" Target="slides/slide45.xml"/><Relationship Id="rId49" Type="http://schemas.openxmlformats.org/officeDocument/2006/relationships/slide" Target="slides/slide46.xml"/><Relationship Id="rId50" Type="http://schemas.openxmlformats.org/officeDocument/2006/relationships/slide" Target="slides/slide47.xml"/><Relationship Id="rId51" Type="http://schemas.openxmlformats.org/officeDocument/2006/relationships/slide" Target="slides/slide48.xml"/><Relationship Id="rId52" Type="http://schemas.openxmlformats.org/officeDocument/2006/relationships/slide" Target="slides/slide49.xml"/><Relationship Id="rId53" Type="http://schemas.openxmlformats.org/officeDocument/2006/relationships/slide" Target="slides/slide50.xml"/><Relationship Id="rId54" Type="http://schemas.openxmlformats.org/officeDocument/2006/relationships/slide" Target="slides/slide51.xml"/><Relationship Id="rId55" Type="http://schemas.openxmlformats.org/officeDocument/2006/relationships/slide" Target="slides/slide52.xml"/><Relationship Id="rId56" Type="http://schemas.openxmlformats.org/officeDocument/2006/relationships/slide" Target="slides/slide53.xml"/><Relationship Id="rId57" Type="http://schemas.openxmlformats.org/officeDocument/2006/relationships/slide" Target="slides/slide54.xml"/><Relationship Id="rId58" Type="http://schemas.openxmlformats.org/officeDocument/2006/relationships/slide" Target="slides/slide55.xml"/><Relationship Id="rId59" Type="http://schemas.openxmlformats.org/officeDocument/2006/relationships/slide" Target="slides/slide56.xml"/><Relationship Id="rId60" Type="http://schemas.openxmlformats.org/officeDocument/2006/relationships/tableStyles" Target="tableStyles.xml"/><Relationship Id="rId61" Type="http://schemas.openxmlformats.org/officeDocument/2006/relationships/presProps" Target="presProps.xml"/><Relationship Id="rId62" Type="http://schemas.openxmlformats.org/officeDocument/2006/relationships/viewProps" Target="viewProps.xml"/><Relationship Id="rId6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227" name=""/>
        <p:cNvGrpSpPr/>
        <p:nvPr/>
      </p:nvGrpSpPr>
      <p:grpSpPr>
        <a:xfrm>
          <a:off x="0" y="0"/>
          <a:ext cx="0" cy="0"/>
          <a:chOff x="0" y="0"/>
          <a:chExt cx="0" cy="0"/>
        </a:xfrm>
      </p:grpSpPr>
      <p:sp>
        <p:nvSpPr>
          <p:cNvPr id="1049149" name="页眉占位符 1"/>
          <p:cNvSpPr>
            <a:spLocks noGrp="1"/>
          </p:cNvSpPr>
          <p:nvPr>
            <p:ph type="hdr" sz="quarter"/>
          </p:nvPr>
        </p:nvSpPr>
        <p:spPr>
          <a:xfrm>
            <a:off x="0" y="0"/>
            <a:ext cx="2971800" cy="458788"/>
          </a:xfrm>
          <a:prstGeom prst="rect"/>
        </p:spPr>
        <p:txBody>
          <a:bodyPr bIns="45720" lIns="91440" rIns="91440" rtlCol="0" tIns="45720" vert="horz"/>
          <a:lstStyle>
            <a:lvl1pPr algn="l">
              <a:defRPr sz="1200"/>
            </a:lvl1pPr>
          </a:lstStyle>
          <a:p>
            <a:endParaRPr altLang="en-US" lang="zh-CN"/>
          </a:p>
        </p:txBody>
      </p:sp>
      <p:sp>
        <p:nvSpPr>
          <p:cNvPr id="1049150" name="日期占位符 2"/>
          <p:cNvSpPr>
            <a:spLocks noGrp="1"/>
          </p:cNvSpPr>
          <p:nvPr>
            <p:ph type="dt" sz="quarter" idx="1"/>
          </p:nvPr>
        </p:nvSpPr>
        <p:spPr>
          <a:xfrm>
            <a:off x="3884613" y="0"/>
            <a:ext cx="2971800" cy="458788"/>
          </a:xfrm>
          <a:prstGeom prst="rect"/>
        </p:spPr>
        <p:txBody>
          <a:bodyPr bIns="45720" lIns="91440" rIns="91440" rtlCol="0" tIns="45720" vert="horz"/>
          <a:lstStyle>
            <a:lvl1pPr algn="r">
              <a:defRPr sz="1200"/>
            </a:lvl1pPr>
          </a:lstStyle>
          <a:p>
            <a:fld id="{0F9B84EA-7D68-4D60-9CB1-D50884785D1C}" type="datetimeFigureOut">
              <a:rPr altLang="en-US" lang="zh-CN" smtClean="0"/>
            </a:fld>
            <a:endParaRPr altLang="en-US" lang="zh-CN"/>
          </a:p>
        </p:txBody>
      </p:sp>
      <p:sp>
        <p:nvSpPr>
          <p:cNvPr id="1049151" name="页脚占位符 3"/>
          <p:cNvSpPr>
            <a:spLocks noGrp="1"/>
          </p:cNvSpPr>
          <p:nvPr>
            <p:ph type="ftr" sz="quarter" idx="2"/>
          </p:nvPr>
        </p:nvSpPr>
        <p:spPr>
          <a:xfrm>
            <a:off x="0" y="8685213"/>
            <a:ext cx="2971800" cy="458787"/>
          </a:xfrm>
          <a:prstGeom prst="rect"/>
        </p:spPr>
        <p:txBody>
          <a:bodyPr anchor="b" bIns="45720" lIns="91440" rIns="91440" rtlCol="0" tIns="45720" vert="horz"/>
          <a:lstStyle>
            <a:lvl1pPr algn="l">
              <a:defRPr sz="1200"/>
            </a:lvl1pPr>
          </a:lstStyle>
          <a:p>
            <a:endParaRPr altLang="en-US" lang="zh-CN"/>
          </a:p>
        </p:txBody>
      </p:sp>
      <p:sp>
        <p:nvSpPr>
          <p:cNvPr id="1049152" name="灯片编号占位符 4"/>
          <p:cNvSpPr>
            <a:spLocks noGrp="1"/>
          </p:cNvSpPr>
          <p:nvPr>
            <p:ph type="sldNum" sz="quarter" idx="3"/>
          </p:nvPr>
        </p:nvSpPr>
        <p:spPr>
          <a:xfrm>
            <a:off x="3884613" y="8685213"/>
            <a:ext cx="2971800" cy="458787"/>
          </a:xfrm>
          <a:prstGeom prst="rect"/>
        </p:spPr>
        <p:txBody>
          <a:bodyPr anchor="b" bIns="45720" lIns="91440" rIns="91440" rtlCol="0" tIns="45720" vert="horz"/>
          <a:lstStyle>
            <a:lvl1pPr algn="r">
              <a:defRPr sz="1200"/>
            </a:lvl1pPr>
          </a:lstStyle>
          <a:p>
            <a:fld id="{8D4E0FC9-F1F8-4FAE-9988-3BA365CFD46F}" type="slidenum">
              <a:rPr altLang="en-US" lang="zh-CN" smtClean="0"/>
            </a:fld>
            <a:endParaRPr altLang="en-US" lang="zh-CN"/>
          </a:p>
        </p:txBody>
      </p:sp>
    </p:spTree>
  </p:cSld>
  <p:clrMap accent1="accent1" accent2="accent2" accent3="accent3" accent4="accent4" accent5="accent5" accent6="accent6" bg1="lt1" bg2="lt2" tx1="dk1" tx2="dk2"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226" name=""/>
        <p:cNvGrpSpPr/>
        <p:nvPr/>
      </p:nvGrpSpPr>
      <p:grpSpPr>
        <a:xfrm>
          <a:off x="0" y="0"/>
          <a:ext cx="0" cy="0"/>
          <a:chOff x="0" y="0"/>
          <a:chExt cx="0" cy="0"/>
        </a:xfrm>
      </p:grpSpPr>
      <p:sp>
        <p:nvSpPr>
          <p:cNvPr id="1049143" name="页眉占位符 1"/>
          <p:cNvSpPr>
            <a:spLocks noGrp="1"/>
          </p:cNvSpPr>
          <p:nvPr>
            <p:ph type="hdr" sz="quarter"/>
          </p:nvPr>
        </p:nvSpPr>
        <p:spPr>
          <a:xfrm>
            <a:off x="0" y="0"/>
            <a:ext cx="2971800" cy="458788"/>
          </a:xfrm>
          <a:prstGeom prst="rect"/>
        </p:spPr>
        <p:txBody>
          <a:bodyPr bIns="45720" lIns="91440" rIns="91440" rtlCol="0" tIns="45720" vert="horz"/>
          <a:lstStyle>
            <a:lvl1pPr algn="l" eaLnBrk="1" fontAlgn="auto" hangingPunct="1">
              <a:spcBef>
                <a:spcPts val="0"/>
              </a:spcBef>
              <a:spcAft>
                <a:spcPts val="0"/>
              </a:spcAft>
              <a:buFontTx/>
              <a:buNone/>
              <a:defRPr sz="1200">
                <a:latin typeface="+mn-lt"/>
                <a:ea typeface="+mn-ea"/>
              </a:defRPr>
            </a:lvl1pPr>
          </a:lstStyle>
          <a:p>
            <a:endParaRPr altLang="en-US" lang="zh-CN"/>
          </a:p>
        </p:txBody>
      </p:sp>
      <p:sp>
        <p:nvSpPr>
          <p:cNvPr id="1049144" name="日期占位符 2"/>
          <p:cNvSpPr>
            <a:spLocks noGrp="1"/>
          </p:cNvSpPr>
          <p:nvPr>
            <p:ph type="dt" idx="1"/>
          </p:nvPr>
        </p:nvSpPr>
        <p:spPr>
          <a:xfrm>
            <a:off x="3884613" y="0"/>
            <a:ext cx="2971800" cy="458788"/>
          </a:xfrm>
          <a:prstGeom prst="rect"/>
        </p:spPr>
        <p:txBody>
          <a:bodyPr bIns="45720" lIns="91440" rIns="91440" rtlCol="0" tIns="45720" vert="horz"/>
          <a:lstStyle>
            <a:lvl1pPr algn="r" eaLnBrk="1" fontAlgn="auto" hangingPunct="1">
              <a:spcBef>
                <a:spcPts val="0"/>
              </a:spcBef>
              <a:spcAft>
                <a:spcPts val="0"/>
              </a:spcAft>
              <a:buFontTx/>
              <a:buNone/>
              <a:defRPr sz="1200">
                <a:latin typeface="+mn-lt"/>
                <a:ea typeface="+mn-ea"/>
              </a:defRPr>
            </a:lvl1pPr>
          </a:lstStyle>
          <a:p>
            <a:endParaRPr altLang="en-US" lang="zh-CN"/>
          </a:p>
        </p:txBody>
      </p:sp>
      <p:sp>
        <p:nvSpPr>
          <p:cNvPr id="1049145" name="幻灯片图像占位符 3"/>
          <p:cNvSpPr>
            <a:spLocks noChangeAspect="1" noRot="1" noGrp="1"/>
          </p:cNvSpPr>
          <p:nvPr>
            <p:ph type="sldImg" idx="2"/>
          </p:nvPr>
        </p:nvSpPr>
        <p:spPr>
          <a:xfrm>
            <a:off x="685800" y="1143000"/>
            <a:ext cx="5486400" cy="3086100"/>
          </a:xfrm>
          <a:prstGeom prst="rect"/>
          <a:noFill/>
          <a:ln w="12700">
            <a:solidFill>
              <a:prstClr val="black"/>
            </a:solidFill>
          </a:ln>
        </p:spPr>
        <p:txBody>
          <a:bodyPr anchor="ctr" bIns="45720" lIns="91440" rIns="91440" rtlCol="0" tIns="45720" vert="horz"/>
          <a:p>
            <a:pPr lvl="0"/>
            <a:endParaRPr altLang="en-US" lang="zh-CN" noProof="0"/>
          </a:p>
        </p:txBody>
      </p:sp>
      <p:sp>
        <p:nvSpPr>
          <p:cNvPr id="1049146" name="备注占位符 4"/>
          <p:cNvSpPr>
            <a:spLocks noGrp="1"/>
          </p:cNvSpPr>
          <p:nvPr>
            <p:ph type="body" sz="quarter" idx="3"/>
          </p:nvPr>
        </p:nvSpPr>
        <p:spPr>
          <a:xfrm>
            <a:off x="685800" y="4400550"/>
            <a:ext cx="5486400" cy="3600450"/>
          </a:xfrm>
          <a:prstGeom prst="rect"/>
        </p:spPr>
        <p:txBody>
          <a:bodyPr bIns="45720" lIns="91440" rIns="91440" rtlCol="0" tIns="45720" vert="horz"/>
          <a:p>
            <a:pPr lvl="0"/>
            <a:r>
              <a:rPr altLang="en-US" lang="zh-CN" noProof="0"/>
              <a:t>单击此处编辑母版文本样式</a:t>
            </a:r>
            <a:endParaRPr altLang="en-US" lang="zh-CN" noProof="0"/>
          </a:p>
          <a:p>
            <a:pPr lvl="1"/>
            <a:r>
              <a:rPr altLang="en-US" lang="zh-CN" noProof="0"/>
              <a:t>第二级</a:t>
            </a:r>
            <a:endParaRPr altLang="en-US" lang="zh-CN" noProof="0"/>
          </a:p>
          <a:p>
            <a:pPr lvl="2"/>
            <a:r>
              <a:rPr altLang="en-US" lang="zh-CN" noProof="0"/>
              <a:t>第三级</a:t>
            </a:r>
            <a:endParaRPr altLang="en-US" lang="zh-CN" noProof="0"/>
          </a:p>
          <a:p>
            <a:pPr lvl="3"/>
            <a:r>
              <a:rPr altLang="en-US" lang="zh-CN" noProof="0"/>
              <a:t>第四级</a:t>
            </a:r>
            <a:endParaRPr altLang="en-US" lang="zh-CN" noProof="0"/>
          </a:p>
          <a:p>
            <a:pPr lvl="4"/>
            <a:r>
              <a:rPr altLang="en-US" lang="zh-CN" noProof="0"/>
              <a:t>第五级</a:t>
            </a:r>
            <a:endParaRPr altLang="en-US" lang="zh-CN" noProof="0"/>
          </a:p>
        </p:txBody>
      </p:sp>
      <p:sp>
        <p:nvSpPr>
          <p:cNvPr id="1049147" name="页脚占位符 5"/>
          <p:cNvSpPr>
            <a:spLocks noGrp="1"/>
          </p:cNvSpPr>
          <p:nvPr>
            <p:ph type="ftr" sz="quarter" idx="4"/>
          </p:nvPr>
        </p:nvSpPr>
        <p:spPr>
          <a:xfrm>
            <a:off x="0" y="8685213"/>
            <a:ext cx="2971800" cy="458787"/>
          </a:xfrm>
          <a:prstGeom prst="rect"/>
        </p:spPr>
        <p:txBody>
          <a:bodyPr anchor="b" bIns="45720" lIns="91440" rIns="91440" rtlCol="0" tIns="45720" vert="horz"/>
          <a:lstStyle>
            <a:lvl1pPr algn="l" eaLnBrk="1" fontAlgn="auto" hangingPunct="1">
              <a:spcBef>
                <a:spcPts val="0"/>
              </a:spcBef>
              <a:spcAft>
                <a:spcPts val="0"/>
              </a:spcAft>
              <a:buFontTx/>
              <a:buNone/>
              <a:defRPr sz="1200">
                <a:latin typeface="+mn-lt"/>
                <a:ea typeface="+mn-ea"/>
              </a:defRPr>
            </a:lvl1pPr>
          </a:lstStyle>
          <a:p>
            <a:endParaRPr altLang="en-US" lang="zh-CN"/>
          </a:p>
        </p:txBody>
      </p:sp>
      <p:sp>
        <p:nvSpPr>
          <p:cNvPr id="1049148" name="灯片编号占位符 6"/>
          <p:cNvSpPr>
            <a:spLocks noGrp="1"/>
          </p:cNvSpPr>
          <p:nvPr>
            <p:ph type="sldNum" sz="quarter" idx="5"/>
          </p:nvPr>
        </p:nvSpPr>
        <p:spPr>
          <a:xfrm>
            <a:off x="3884613" y="8685213"/>
            <a:ext cx="2971800" cy="458787"/>
          </a:xfrm>
          <a:prstGeom prst="rect"/>
        </p:spPr>
        <p:txBody>
          <a:bodyPr anchor="b" bIns="45720" lIns="91440" rIns="91440" rtlCol="0" tIns="45720" vert="horz"/>
          <a:lstStyle>
            <a:lvl1pPr algn="r" eaLnBrk="1" fontAlgn="auto" hangingPunct="1">
              <a:spcBef>
                <a:spcPts val="0"/>
              </a:spcBef>
              <a:spcAft>
                <a:spcPts val="0"/>
              </a:spcAft>
              <a:buFontTx/>
              <a:buNone/>
              <a:defRPr sz="1200">
                <a:latin typeface="+mn-lt"/>
                <a:ea typeface="+mn-ea"/>
              </a:defRPr>
            </a:lvl1pPr>
          </a:lstStyle>
          <a:p>
            <a:fld id="{BD929F8F-6AC4-41D7-8D4F-44586CEB8A40}" type="slidenum">
              <a:rPr altLang="en-US" lang="zh-CN"/>
            </a:fld>
            <a:endParaRPr altLang="en-US" lang="zh-CN"/>
          </a:p>
        </p:txBody>
      </p:sp>
    </p:spTree>
  </p:cSld>
  <p:clrMap accent1="accent1" accent2="accent2" accent3="accent3" accent4="accent4" accent5="accent5" accent6="accent6" bg1="lt1" bg2="lt2" tx1="dk1" tx2="dk2" hlink="hlink" folHlink="folHlink"/>
  <p:notesStyle>
    <a:lvl1pPr algn="l" eaLnBrk="0" fontAlgn="base" hangingPunct="0" rtl="0">
      <a:spcBef>
        <a:spcPct val="0"/>
      </a:spcBef>
      <a:spcAft>
        <a:spcPct val="0"/>
      </a:spcAft>
      <a:defRPr sz="1200" kern="1200">
        <a:solidFill>
          <a:schemeClr val="tx1"/>
        </a:solidFill>
        <a:latin typeface="+mn-lt"/>
        <a:ea typeface="+mn-ea"/>
        <a:cs typeface="+mn-cs"/>
      </a:defRPr>
    </a:lvl1pPr>
    <a:lvl2pPr algn="l" eaLnBrk="0" fontAlgn="base" hangingPunct="0" marL="457200" rtl="0">
      <a:spcBef>
        <a:spcPct val="0"/>
      </a:spcBef>
      <a:spcAft>
        <a:spcPct val="0"/>
      </a:spcAft>
      <a:defRPr sz="1200" kern="1200">
        <a:solidFill>
          <a:schemeClr val="tx1"/>
        </a:solidFill>
        <a:latin typeface="+mn-lt"/>
        <a:ea typeface="+mn-ea"/>
        <a:cs typeface="+mn-cs"/>
      </a:defRPr>
    </a:lvl2pPr>
    <a:lvl3pPr algn="l" eaLnBrk="0" fontAlgn="base" hangingPunct="0" marL="914400" rtl="0">
      <a:spcBef>
        <a:spcPct val="0"/>
      </a:spcBef>
      <a:spcAft>
        <a:spcPct val="0"/>
      </a:spcAft>
      <a:defRPr sz="1200" kern="1200">
        <a:solidFill>
          <a:schemeClr val="tx1"/>
        </a:solidFill>
        <a:latin typeface="+mn-lt"/>
        <a:ea typeface="+mn-ea"/>
        <a:cs typeface="+mn-cs"/>
      </a:defRPr>
    </a:lvl3pPr>
    <a:lvl4pPr algn="l" eaLnBrk="0" fontAlgn="base" hangingPunct="0" marL="1371600" rtl="0">
      <a:spcBef>
        <a:spcPct val="0"/>
      </a:spcBef>
      <a:spcAft>
        <a:spcPct val="0"/>
      </a:spcAft>
      <a:defRPr sz="1200" kern="1200">
        <a:solidFill>
          <a:schemeClr val="tx1"/>
        </a:solidFill>
        <a:latin typeface="+mn-lt"/>
        <a:ea typeface="+mn-ea"/>
        <a:cs typeface="+mn-cs"/>
      </a:defRPr>
    </a:lvl4pPr>
    <a:lvl5pPr algn="l" eaLnBrk="0" fontAlgn="base" hangingPunct="0" marL="1828800" rtl="0">
      <a:spcBef>
        <a:spcPct val="0"/>
      </a:spcBef>
      <a:spcAft>
        <a:spcPct val="0"/>
      </a:spcAft>
      <a:defRPr sz="1200" kern="1200">
        <a:solidFill>
          <a:schemeClr val="tx1"/>
        </a:solidFill>
        <a:latin typeface="+mn-lt"/>
        <a:ea typeface="+mn-ea"/>
        <a:cs typeface="+mn-cs"/>
      </a:defRPr>
    </a:lvl5pPr>
    <a:lvl6pPr algn="l" defTabSz="914400" eaLnBrk="1" hangingPunct="1" latinLnBrk="0" marL="2286000" rtl="0">
      <a:defRPr sz="1200" kern="1200">
        <a:solidFill>
          <a:schemeClr val="tx1"/>
        </a:solidFill>
        <a:latin typeface="+mn-lt"/>
        <a:ea typeface="+mn-ea"/>
        <a:cs typeface="+mn-cs"/>
      </a:defRPr>
    </a:lvl6pPr>
    <a:lvl7pPr algn="l" defTabSz="914400" eaLnBrk="1" hangingPunct="1" latinLnBrk="0" marL="2743200" rtl="0">
      <a:defRPr sz="1200" kern="1200">
        <a:solidFill>
          <a:schemeClr val="tx1"/>
        </a:solidFill>
        <a:latin typeface="+mn-lt"/>
        <a:ea typeface="+mn-ea"/>
        <a:cs typeface="+mn-cs"/>
      </a:defRPr>
    </a:lvl7pPr>
    <a:lvl8pPr algn="l" defTabSz="914400" eaLnBrk="1" hangingPunct="1" latinLnBrk="0" marL="3200400" rtl="0">
      <a:defRPr sz="1200" kern="1200">
        <a:solidFill>
          <a:schemeClr val="tx1"/>
        </a:solidFill>
        <a:latin typeface="+mn-lt"/>
        <a:ea typeface="+mn-ea"/>
        <a:cs typeface="+mn-cs"/>
      </a:defRPr>
    </a:lvl8pPr>
    <a:lvl9pPr algn="l" defTabSz="914400" eaLnBrk="1" hangingPunct="1" latinLnBrk="0" marL="3657600" rtl="0">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slide" Target="../slides/slide38.xml"/><Relationship Id="rId2"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slide" Target="../slides/slide39.xml"/><Relationship Id="rId2"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slide" Target="../slides/slide40.xml"/><Relationship Id="rId2"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slide" Target="../slides/slide41.xml"/><Relationship Id="rId2"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slide" Target="../slides/slide42.xml"/><Relationship Id="rId2"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slide" Target="../slides/slide43.xml"/><Relationship Id="rId2"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slide" Target="../slides/slide44.xml"/><Relationship Id="rId2"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slide" Target="../slides/slide45.xml"/><Relationship Id="rId2"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slide" Target="../slides/slide46.xml"/><Relationship Id="rId2"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slide" Target="../slides/slide54.xml"/><Relationship Id="rId2"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slide" Target="../slides/slide55.xml"/><Relationship Id="rId2"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slide" Target="../slides/slide56.xml"/><Relationship Id="rId2"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30" name=""/>
        <p:cNvGrpSpPr/>
        <p:nvPr/>
      </p:nvGrpSpPr>
      <p:grpSpPr>
        <a:xfrm>
          <a:off x="0" y="0"/>
          <a:ext cx="0" cy="0"/>
          <a:chOff x="0" y="0"/>
          <a:chExt cx="0" cy="0"/>
        </a:xfrm>
      </p:grpSpPr>
      <p:sp>
        <p:nvSpPr>
          <p:cNvPr id="1048597"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598"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599"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FD6D7B0-4AFA-4623-AD21-85815AFD0674}" type="slidenum">
              <a:rPr altLang="en-US" lang="zh-CN" smtClean="0"/>
            </a:fld>
            <a:endParaRPr altLang="en-US" 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08" name=""/>
        <p:cNvGrpSpPr/>
        <p:nvPr/>
      </p:nvGrpSpPr>
      <p:grpSpPr>
        <a:xfrm>
          <a:off x="0" y="0"/>
          <a:ext cx="0" cy="0"/>
          <a:chOff x="0" y="0"/>
          <a:chExt cx="0" cy="0"/>
        </a:xfrm>
      </p:grpSpPr>
      <p:sp>
        <p:nvSpPr>
          <p:cNvPr id="1048735"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736"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737"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682A343-42CD-44E0-A59E-D3805BD9F6C3}" type="slidenum">
              <a:rPr altLang="en-US" lang="zh-CN" smtClean="0"/>
            </a:fld>
            <a:endParaRPr altLang="en-US" 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11" name=""/>
        <p:cNvGrpSpPr/>
        <p:nvPr/>
      </p:nvGrpSpPr>
      <p:grpSpPr>
        <a:xfrm>
          <a:off x="0" y="0"/>
          <a:ext cx="0" cy="0"/>
          <a:chOff x="0" y="0"/>
          <a:chExt cx="0" cy="0"/>
        </a:xfrm>
      </p:grpSpPr>
      <p:sp>
        <p:nvSpPr>
          <p:cNvPr id="1048743"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744"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745"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682A343-42CD-44E0-A59E-D3805BD9F6C3}" type="slidenum">
              <a:rPr altLang="en-US" lang="zh-CN" smtClean="0"/>
            </a:fld>
            <a:endParaRPr altLang="en-US" 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14" name=""/>
        <p:cNvGrpSpPr/>
        <p:nvPr/>
      </p:nvGrpSpPr>
      <p:grpSpPr>
        <a:xfrm>
          <a:off x="0" y="0"/>
          <a:ext cx="0" cy="0"/>
          <a:chOff x="0" y="0"/>
          <a:chExt cx="0" cy="0"/>
        </a:xfrm>
      </p:grpSpPr>
      <p:sp>
        <p:nvSpPr>
          <p:cNvPr id="1048754"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755"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756"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682A343-42CD-44E0-A59E-D3805BD9F6C3}" type="slidenum">
              <a:rPr altLang="en-US" lang="zh-CN" smtClean="0"/>
            </a:fld>
            <a:endParaRPr altLang="en-US" 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17" name=""/>
        <p:cNvGrpSpPr/>
        <p:nvPr/>
      </p:nvGrpSpPr>
      <p:grpSpPr>
        <a:xfrm>
          <a:off x="0" y="0"/>
          <a:ext cx="0" cy="0"/>
          <a:chOff x="0" y="0"/>
          <a:chExt cx="0" cy="0"/>
        </a:xfrm>
      </p:grpSpPr>
      <p:sp>
        <p:nvSpPr>
          <p:cNvPr id="1048762"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763"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764"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ED6BA21A-A6B1-4948-8CA2-18BF56FCFCBE}" type="slidenum">
              <a:rPr altLang="en-US" lang="zh-CN" smtClean="0"/>
            </a:fld>
            <a:endParaRPr altLang="en-US" 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20" name=""/>
        <p:cNvGrpSpPr/>
        <p:nvPr/>
      </p:nvGrpSpPr>
      <p:grpSpPr>
        <a:xfrm>
          <a:off x="0" y="0"/>
          <a:ext cx="0" cy="0"/>
          <a:chOff x="0" y="0"/>
          <a:chExt cx="0" cy="0"/>
        </a:xfrm>
      </p:grpSpPr>
      <p:sp>
        <p:nvSpPr>
          <p:cNvPr id="1048770"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771"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772"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DCA5E8F6-9DC7-4DB1-BAFC-A8FD679AE93A}" type="slidenum">
              <a:rPr altLang="en-US" lang="zh-CN" smtClean="0"/>
            </a:fld>
            <a:endParaRPr altLang="en-US" 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23" name=""/>
        <p:cNvGrpSpPr/>
        <p:nvPr/>
      </p:nvGrpSpPr>
      <p:grpSpPr>
        <a:xfrm>
          <a:off x="0" y="0"/>
          <a:ext cx="0" cy="0"/>
          <a:chOff x="0" y="0"/>
          <a:chExt cx="0" cy="0"/>
        </a:xfrm>
      </p:grpSpPr>
      <p:sp>
        <p:nvSpPr>
          <p:cNvPr id="1048779"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780"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781"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DCA5E8F6-9DC7-4DB1-BAFC-A8FD679AE93A}" type="slidenum">
              <a:rPr altLang="en-US" lang="zh-CN" smtClean="0"/>
            </a:fld>
            <a:endParaRPr altLang="en-US" 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26" name=""/>
        <p:cNvGrpSpPr/>
        <p:nvPr/>
      </p:nvGrpSpPr>
      <p:grpSpPr>
        <a:xfrm>
          <a:off x="0" y="0"/>
          <a:ext cx="0" cy="0"/>
          <a:chOff x="0" y="0"/>
          <a:chExt cx="0" cy="0"/>
        </a:xfrm>
      </p:grpSpPr>
      <p:sp>
        <p:nvSpPr>
          <p:cNvPr id="1048802"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803"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804"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altLang="en-US" lang="zh-CN" smtClean="0"/>
            </a:fld>
            <a:endParaRPr altLang="en-US" 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29" name=""/>
        <p:cNvGrpSpPr/>
        <p:nvPr/>
      </p:nvGrpSpPr>
      <p:grpSpPr>
        <a:xfrm>
          <a:off x="0" y="0"/>
          <a:ext cx="0" cy="0"/>
          <a:chOff x="0" y="0"/>
          <a:chExt cx="0" cy="0"/>
        </a:xfrm>
      </p:grpSpPr>
      <p:sp>
        <p:nvSpPr>
          <p:cNvPr id="1048810"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811"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812"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E88B8E17-6C12-40D0-98CE-A775216A5C9D}" type="slidenum">
              <a:rPr altLang="en-US" lang="zh-CN" smtClean="0"/>
            </a:fld>
            <a:endParaRPr altLang="en-US" 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36" name=""/>
        <p:cNvGrpSpPr/>
        <p:nvPr/>
      </p:nvGrpSpPr>
      <p:grpSpPr>
        <a:xfrm>
          <a:off x="0" y="0"/>
          <a:ext cx="0" cy="0"/>
          <a:chOff x="0" y="0"/>
          <a:chExt cx="0" cy="0"/>
        </a:xfrm>
      </p:grpSpPr>
      <p:sp>
        <p:nvSpPr>
          <p:cNvPr id="1048838"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839"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840"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39" name=""/>
        <p:cNvGrpSpPr/>
        <p:nvPr/>
      </p:nvGrpSpPr>
      <p:grpSpPr>
        <a:xfrm>
          <a:off x="0" y="0"/>
          <a:ext cx="0" cy="0"/>
          <a:chOff x="0" y="0"/>
          <a:chExt cx="0" cy="0"/>
        </a:xfrm>
      </p:grpSpPr>
      <p:sp>
        <p:nvSpPr>
          <p:cNvPr id="1048846"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847"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848"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80" name=""/>
        <p:cNvGrpSpPr/>
        <p:nvPr/>
      </p:nvGrpSpPr>
      <p:grpSpPr>
        <a:xfrm>
          <a:off x="0" y="0"/>
          <a:ext cx="0" cy="0"/>
          <a:chOff x="0" y="0"/>
          <a:chExt cx="0" cy="0"/>
        </a:xfrm>
      </p:grpSpPr>
      <p:sp>
        <p:nvSpPr>
          <p:cNvPr id="1048640"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641"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642"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altLang="en-US" lang="zh-CN" smtClean="0"/>
            </a:fld>
            <a:endParaRPr altLang="en-US" 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42" name=""/>
        <p:cNvGrpSpPr/>
        <p:nvPr/>
      </p:nvGrpSpPr>
      <p:grpSpPr>
        <a:xfrm>
          <a:off x="0" y="0"/>
          <a:ext cx="0" cy="0"/>
          <a:chOff x="0" y="0"/>
          <a:chExt cx="0" cy="0"/>
        </a:xfrm>
      </p:grpSpPr>
      <p:sp>
        <p:nvSpPr>
          <p:cNvPr id="1048855"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856"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857"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45" name=""/>
        <p:cNvGrpSpPr/>
        <p:nvPr/>
      </p:nvGrpSpPr>
      <p:grpSpPr>
        <a:xfrm>
          <a:off x="0" y="0"/>
          <a:ext cx="0" cy="0"/>
          <a:chOff x="0" y="0"/>
          <a:chExt cx="0" cy="0"/>
        </a:xfrm>
      </p:grpSpPr>
      <p:sp>
        <p:nvSpPr>
          <p:cNvPr id="1048867"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868"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869"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48" name=""/>
        <p:cNvGrpSpPr/>
        <p:nvPr/>
      </p:nvGrpSpPr>
      <p:grpSpPr>
        <a:xfrm>
          <a:off x="0" y="0"/>
          <a:ext cx="0" cy="0"/>
          <a:chOff x="0" y="0"/>
          <a:chExt cx="0" cy="0"/>
        </a:xfrm>
      </p:grpSpPr>
      <p:sp>
        <p:nvSpPr>
          <p:cNvPr id="1048875"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876"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877"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51" name=""/>
        <p:cNvGrpSpPr/>
        <p:nvPr/>
      </p:nvGrpSpPr>
      <p:grpSpPr>
        <a:xfrm>
          <a:off x="0" y="0"/>
          <a:ext cx="0" cy="0"/>
          <a:chOff x="0" y="0"/>
          <a:chExt cx="0" cy="0"/>
        </a:xfrm>
      </p:grpSpPr>
      <p:sp>
        <p:nvSpPr>
          <p:cNvPr id="1048887"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888"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889"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54" name=""/>
        <p:cNvGrpSpPr/>
        <p:nvPr/>
      </p:nvGrpSpPr>
      <p:grpSpPr>
        <a:xfrm>
          <a:off x="0" y="0"/>
          <a:ext cx="0" cy="0"/>
          <a:chOff x="0" y="0"/>
          <a:chExt cx="0" cy="0"/>
        </a:xfrm>
      </p:grpSpPr>
      <p:sp>
        <p:nvSpPr>
          <p:cNvPr id="1048895"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896"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897"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57" name=""/>
        <p:cNvGrpSpPr/>
        <p:nvPr/>
      </p:nvGrpSpPr>
      <p:grpSpPr>
        <a:xfrm>
          <a:off x="0" y="0"/>
          <a:ext cx="0" cy="0"/>
          <a:chOff x="0" y="0"/>
          <a:chExt cx="0" cy="0"/>
        </a:xfrm>
      </p:grpSpPr>
      <p:sp>
        <p:nvSpPr>
          <p:cNvPr id="1048903"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904"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905"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60" name=""/>
        <p:cNvGrpSpPr/>
        <p:nvPr/>
      </p:nvGrpSpPr>
      <p:grpSpPr>
        <a:xfrm>
          <a:off x="0" y="0"/>
          <a:ext cx="0" cy="0"/>
          <a:chOff x="0" y="0"/>
          <a:chExt cx="0" cy="0"/>
        </a:xfrm>
      </p:grpSpPr>
      <p:sp>
        <p:nvSpPr>
          <p:cNvPr id="1048911"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912"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913"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63" name=""/>
        <p:cNvGrpSpPr/>
        <p:nvPr/>
      </p:nvGrpSpPr>
      <p:grpSpPr>
        <a:xfrm>
          <a:off x="0" y="0"/>
          <a:ext cx="0" cy="0"/>
          <a:chOff x="0" y="0"/>
          <a:chExt cx="0" cy="0"/>
        </a:xfrm>
      </p:grpSpPr>
      <p:sp>
        <p:nvSpPr>
          <p:cNvPr id="1048919"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920"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921"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66" name=""/>
        <p:cNvGrpSpPr/>
        <p:nvPr/>
      </p:nvGrpSpPr>
      <p:grpSpPr>
        <a:xfrm>
          <a:off x="0" y="0"/>
          <a:ext cx="0" cy="0"/>
          <a:chOff x="0" y="0"/>
          <a:chExt cx="0" cy="0"/>
        </a:xfrm>
      </p:grpSpPr>
      <p:sp>
        <p:nvSpPr>
          <p:cNvPr id="1048927"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928"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929"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69" name=""/>
        <p:cNvGrpSpPr/>
        <p:nvPr/>
      </p:nvGrpSpPr>
      <p:grpSpPr>
        <a:xfrm>
          <a:off x="0" y="0"/>
          <a:ext cx="0" cy="0"/>
          <a:chOff x="0" y="0"/>
          <a:chExt cx="0" cy="0"/>
        </a:xfrm>
      </p:grpSpPr>
      <p:sp>
        <p:nvSpPr>
          <p:cNvPr id="1048935"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936"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937"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83" name=""/>
        <p:cNvGrpSpPr/>
        <p:nvPr/>
      </p:nvGrpSpPr>
      <p:grpSpPr>
        <a:xfrm>
          <a:off x="0" y="0"/>
          <a:ext cx="0" cy="0"/>
          <a:chOff x="0" y="0"/>
          <a:chExt cx="0" cy="0"/>
        </a:xfrm>
      </p:grpSpPr>
      <p:sp>
        <p:nvSpPr>
          <p:cNvPr id="1048648"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649"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650"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8636A6D-AA45-4F69-B289-D6CE0302ECF6}" type="slidenum">
              <a:rPr altLang="en-US" lang="zh-CN" smtClean="0"/>
            </a:fld>
            <a:endParaRPr altLang="en-US" 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72" name=""/>
        <p:cNvGrpSpPr/>
        <p:nvPr/>
      </p:nvGrpSpPr>
      <p:grpSpPr>
        <a:xfrm>
          <a:off x="0" y="0"/>
          <a:ext cx="0" cy="0"/>
          <a:chOff x="0" y="0"/>
          <a:chExt cx="0" cy="0"/>
        </a:xfrm>
      </p:grpSpPr>
      <p:sp>
        <p:nvSpPr>
          <p:cNvPr id="1048943"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944"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945"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75" name=""/>
        <p:cNvGrpSpPr/>
        <p:nvPr/>
      </p:nvGrpSpPr>
      <p:grpSpPr>
        <a:xfrm>
          <a:off x="0" y="0"/>
          <a:ext cx="0" cy="0"/>
          <a:chOff x="0" y="0"/>
          <a:chExt cx="0" cy="0"/>
        </a:xfrm>
      </p:grpSpPr>
      <p:sp>
        <p:nvSpPr>
          <p:cNvPr id="1048952"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953"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954"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78" name=""/>
        <p:cNvGrpSpPr/>
        <p:nvPr/>
      </p:nvGrpSpPr>
      <p:grpSpPr>
        <a:xfrm>
          <a:off x="0" y="0"/>
          <a:ext cx="0" cy="0"/>
          <a:chOff x="0" y="0"/>
          <a:chExt cx="0" cy="0"/>
        </a:xfrm>
      </p:grpSpPr>
      <p:sp>
        <p:nvSpPr>
          <p:cNvPr id="1048962"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963"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964"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81" name=""/>
        <p:cNvGrpSpPr/>
        <p:nvPr/>
      </p:nvGrpSpPr>
      <p:grpSpPr>
        <a:xfrm>
          <a:off x="0" y="0"/>
          <a:ext cx="0" cy="0"/>
          <a:chOff x="0" y="0"/>
          <a:chExt cx="0" cy="0"/>
        </a:xfrm>
      </p:grpSpPr>
      <p:sp>
        <p:nvSpPr>
          <p:cNvPr id="1048970"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971"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972"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84" name=""/>
        <p:cNvGrpSpPr/>
        <p:nvPr/>
      </p:nvGrpSpPr>
      <p:grpSpPr>
        <a:xfrm>
          <a:off x="0" y="0"/>
          <a:ext cx="0" cy="0"/>
          <a:chOff x="0" y="0"/>
          <a:chExt cx="0" cy="0"/>
        </a:xfrm>
      </p:grpSpPr>
      <p:sp>
        <p:nvSpPr>
          <p:cNvPr id="1048981"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982"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983"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87" name=""/>
        <p:cNvGrpSpPr/>
        <p:nvPr/>
      </p:nvGrpSpPr>
      <p:grpSpPr>
        <a:xfrm>
          <a:off x="0" y="0"/>
          <a:ext cx="0" cy="0"/>
          <a:chOff x="0" y="0"/>
          <a:chExt cx="0" cy="0"/>
        </a:xfrm>
      </p:grpSpPr>
      <p:sp>
        <p:nvSpPr>
          <p:cNvPr id="1048991"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992"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993"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90" name=""/>
        <p:cNvGrpSpPr/>
        <p:nvPr/>
      </p:nvGrpSpPr>
      <p:grpSpPr>
        <a:xfrm>
          <a:off x="0" y="0"/>
          <a:ext cx="0" cy="0"/>
          <a:chOff x="0" y="0"/>
          <a:chExt cx="0" cy="0"/>
        </a:xfrm>
      </p:grpSpPr>
      <p:sp>
        <p:nvSpPr>
          <p:cNvPr id="1048999"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9000"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9001"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93" name=""/>
        <p:cNvGrpSpPr/>
        <p:nvPr/>
      </p:nvGrpSpPr>
      <p:grpSpPr>
        <a:xfrm>
          <a:off x="0" y="0"/>
          <a:ext cx="0" cy="0"/>
          <a:chOff x="0" y="0"/>
          <a:chExt cx="0" cy="0"/>
        </a:xfrm>
      </p:grpSpPr>
      <p:sp>
        <p:nvSpPr>
          <p:cNvPr id="1049010"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9011"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9012"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96" name=""/>
        <p:cNvGrpSpPr/>
        <p:nvPr/>
      </p:nvGrpSpPr>
      <p:grpSpPr>
        <a:xfrm>
          <a:off x="0" y="0"/>
          <a:ext cx="0" cy="0"/>
          <a:chOff x="0" y="0"/>
          <a:chExt cx="0" cy="0"/>
        </a:xfrm>
      </p:grpSpPr>
      <p:sp>
        <p:nvSpPr>
          <p:cNvPr id="1049018"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9019"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9020"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99" name=""/>
        <p:cNvGrpSpPr/>
        <p:nvPr/>
      </p:nvGrpSpPr>
      <p:grpSpPr>
        <a:xfrm>
          <a:off x="0" y="0"/>
          <a:ext cx="0" cy="0"/>
          <a:chOff x="0" y="0"/>
          <a:chExt cx="0" cy="0"/>
        </a:xfrm>
      </p:grpSpPr>
      <p:sp>
        <p:nvSpPr>
          <p:cNvPr id="1049026"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9027"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9028"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86" name=""/>
        <p:cNvGrpSpPr/>
        <p:nvPr/>
      </p:nvGrpSpPr>
      <p:grpSpPr>
        <a:xfrm>
          <a:off x="0" y="0"/>
          <a:ext cx="0" cy="0"/>
          <a:chOff x="0" y="0"/>
          <a:chExt cx="0" cy="0"/>
        </a:xfrm>
      </p:grpSpPr>
      <p:sp>
        <p:nvSpPr>
          <p:cNvPr id="1048662"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663"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664"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6B8D899-0B5D-4CE5-9868-D90F9F2830FD}" type="slidenum">
              <a:rPr altLang="en-US" lang="zh-CN" smtClean="0"/>
            </a:fld>
            <a:endParaRPr altLang="en-US" 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209" name=""/>
        <p:cNvGrpSpPr/>
        <p:nvPr/>
      </p:nvGrpSpPr>
      <p:grpSpPr>
        <a:xfrm>
          <a:off x="0" y="0"/>
          <a:ext cx="0" cy="0"/>
          <a:chOff x="0" y="0"/>
          <a:chExt cx="0" cy="0"/>
        </a:xfrm>
      </p:grpSpPr>
      <p:sp>
        <p:nvSpPr>
          <p:cNvPr id="1049079"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9080"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9081"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212" name=""/>
        <p:cNvGrpSpPr/>
        <p:nvPr/>
      </p:nvGrpSpPr>
      <p:grpSpPr>
        <a:xfrm>
          <a:off x="0" y="0"/>
          <a:ext cx="0" cy="0"/>
          <a:chOff x="0" y="0"/>
          <a:chExt cx="0" cy="0"/>
        </a:xfrm>
      </p:grpSpPr>
      <p:sp>
        <p:nvSpPr>
          <p:cNvPr id="1049087"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9088"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9089"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altLang="en-US" lang="zh-CN" smtClean="0"/>
            </a:fld>
            <a:endParaRPr altLang="en-US" lang="zh-CN"/>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217" name=""/>
        <p:cNvGrpSpPr/>
        <p:nvPr/>
      </p:nvGrpSpPr>
      <p:grpSpPr>
        <a:xfrm>
          <a:off x="0" y="0"/>
          <a:ext cx="0" cy="0"/>
          <a:chOff x="0" y="0"/>
          <a:chExt cx="0" cy="0"/>
        </a:xfrm>
      </p:grpSpPr>
      <p:sp>
        <p:nvSpPr>
          <p:cNvPr id="1049095" name="幻灯片图像占位符 1"/>
          <p:cNvSpPr>
            <a:spLocks noChangeAspect="1" noRot="1" noGrp="1" noChangeArrowheads="1" noTextEdit="1"/>
          </p:cNvSpPr>
          <p:nvPr>
            <p:ph type="sldImg" idx="4294967295"/>
          </p:nvPr>
        </p:nvSpPr>
        <p:spPr bwMode="auto">
          <a:noFill/>
          <a:ln>
            <a:solidFill>
              <a:srgbClr val="000000"/>
            </a:solidFill>
            <a:miter lim="800000"/>
          </a:ln>
        </p:spPr>
      </p:sp>
      <p:sp>
        <p:nvSpPr>
          <p:cNvPr id="1049096"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9097"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6BD99BE4-BEC2-45F9-8575-272D0A8E8FA3}" type="slidenum">
              <a:rPr altLang="en-US" lang="zh-CN" smtClean="0">
                <a:solidFill>
                  <a:srgbClr val="000000"/>
                </a:solidFill>
              </a:rPr>
            </a:fld>
            <a:endParaRPr altLang="en-US" lang="zh-CN">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93" name=""/>
        <p:cNvGrpSpPr/>
        <p:nvPr/>
      </p:nvGrpSpPr>
      <p:grpSpPr>
        <a:xfrm>
          <a:off x="0" y="0"/>
          <a:ext cx="0" cy="0"/>
          <a:chOff x="0" y="0"/>
          <a:chExt cx="0" cy="0"/>
        </a:xfrm>
      </p:grpSpPr>
      <p:sp>
        <p:nvSpPr>
          <p:cNvPr id="1048694"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695"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696"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85FB8D72-2154-4BB9-A2B0-1A539FE0FDC2}" type="slidenum">
              <a:rPr altLang="en-US" lang="zh-CN" smtClean="0"/>
            </a:fld>
            <a:endParaRPr altLang="en-US" 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96" name=""/>
        <p:cNvGrpSpPr/>
        <p:nvPr/>
      </p:nvGrpSpPr>
      <p:grpSpPr>
        <a:xfrm>
          <a:off x="0" y="0"/>
          <a:ext cx="0" cy="0"/>
          <a:chOff x="0" y="0"/>
          <a:chExt cx="0" cy="0"/>
        </a:xfrm>
      </p:grpSpPr>
      <p:sp>
        <p:nvSpPr>
          <p:cNvPr id="1048702"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703"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704"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85FB8D72-2154-4BB9-A2B0-1A539FE0FDC2}" type="slidenum">
              <a:rPr altLang="en-US" lang="zh-CN" smtClean="0"/>
            </a:fld>
            <a:endParaRPr altLang="en-US" 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99" name=""/>
        <p:cNvGrpSpPr/>
        <p:nvPr/>
      </p:nvGrpSpPr>
      <p:grpSpPr>
        <a:xfrm>
          <a:off x="0" y="0"/>
          <a:ext cx="0" cy="0"/>
          <a:chOff x="0" y="0"/>
          <a:chExt cx="0" cy="0"/>
        </a:xfrm>
      </p:grpSpPr>
      <p:sp>
        <p:nvSpPr>
          <p:cNvPr id="1048710"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711"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712"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BFEE71-7CAE-4971-BDE6-76417E398823}" type="slidenum">
              <a:rPr altLang="en-US" lang="zh-CN" smtClean="0"/>
            </a:fld>
            <a:endParaRPr altLang="en-US" 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02" name=""/>
        <p:cNvGrpSpPr/>
        <p:nvPr/>
      </p:nvGrpSpPr>
      <p:grpSpPr>
        <a:xfrm>
          <a:off x="0" y="0"/>
          <a:ext cx="0" cy="0"/>
          <a:chOff x="0" y="0"/>
          <a:chExt cx="0" cy="0"/>
        </a:xfrm>
      </p:grpSpPr>
      <p:sp>
        <p:nvSpPr>
          <p:cNvPr id="1048718"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719"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720"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BFEE71-7CAE-4971-BDE6-76417E398823}" type="slidenum">
              <a:rPr altLang="en-US" lang="zh-CN" smtClean="0"/>
            </a:fld>
            <a:endParaRPr altLang="en-US" 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05" name=""/>
        <p:cNvGrpSpPr/>
        <p:nvPr/>
      </p:nvGrpSpPr>
      <p:grpSpPr>
        <a:xfrm>
          <a:off x="0" y="0"/>
          <a:ext cx="0" cy="0"/>
          <a:chOff x="0" y="0"/>
          <a:chExt cx="0" cy="0"/>
        </a:xfrm>
      </p:grpSpPr>
      <p:sp>
        <p:nvSpPr>
          <p:cNvPr id="1048726" name="幻灯片图像占位符 1"/>
          <p:cNvSpPr>
            <a:spLocks noChangeAspect="1" noRot="1" noGrp="1" noChangeArrowheads="1" noTextEdit="1"/>
          </p:cNvSpPr>
          <p:nvPr>
            <p:ph type="sldImg" idx="4294967295"/>
          </p:nvPr>
        </p:nvSpPr>
        <p:spPr bwMode="auto">
          <a:ln>
            <a:solidFill>
              <a:srgbClr val="000000"/>
            </a:solidFill>
            <a:miter lim="800000"/>
          </a:ln>
        </p:spPr>
      </p:sp>
      <p:sp>
        <p:nvSpPr>
          <p:cNvPr id="1048727" name="备注占位符 2"/>
          <p:cNvSpPr>
            <a:spLocks noGrp="1" noChangeArrowheads="1"/>
          </p:cNvSpPr>
          <p:nvPr>
            <p:ph type="body" idx="4294967295"/>
          </p:nvPr>
        </p:nvSpPr>
        <p:spPr bwMode="auto">
          <a:noFill/>
        </p:spPr>
        <p:txBody>
          <a:bodyPr anchor="t" anchorCtr="0" compatLnSpc="1" numCol="1" wrap="square"/>
          <a:p>
            <a:pPr eaLnBrk="1" hangingPunct="1"/>
            <a:endParaRPr altLang="en-US" dirty="0" lang="zh-CN"/>
          </a:p>
        </p:txBody>
      </p:sp>
      <p:sp>
        <p:nvSpPr>
          <p:cNvPr id="1048728" name="灯片编号占位符 3"/>
          <p:cNvSpPr>
            <a:spLocks noGrp="1" noChangeArrowheads="1"/>
          </p:cNvSpPr>
          <p:nvPr>
            <p:ph type="sldNum" sz="quarter" idx="5"/>
          </p:nvPr>
        </p:nvSpPr>
        <p:spPr bwMode="auto">
          <a:noFill/>
        </p:spPr>
        <p:txBody>
          <a:bodyPr anchorCtr="0" compatLnSpc="1" numCol="1" wrap="square"/>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BFEE71-7CAE-4971-BDE6-76417E398823}" type="slidenum">
              <a:rPr altLang="en-US" lang="zh-CN" smtClean="0"/>
            </a:fld>
            <a:endParaRPr altLang="en-US" 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25" name=""/>
        <p:cNvGrpSpPr/>
        <p:nvPr/>
      </p:nvGrpSpPr>
      <p:grpSpPr>
        <a:xfrm>
          <a:off x="0" y="0"/>
          <a:ext cx="0" cy="0"/>
          <a:chOff x="0" y="0"/>
          <a:chExt cx="0" cy="0"/>
        </a:xfrm>
      </p:grpSpPr>
      <p:sp>
        <p:nvSpPr>
          <p:cNvPr id="1048581" name="标题 1"/>
          <p:cNvSpPr>
            <a:spLocks noGrp="1"/>
          </p:cNvSpPr>
          <p:nvPr>
            <p:ph type="ctrTitle"/>
          </p:nvPr>
        </p:nvSpPr>
        <p:spPr>
          <a:xfrm>
            <a:off x="914400" y="2130426"/>
            <a:ext cx="10363200" cy="1470025"/>
          </a:xfrm>
        </p:spPr>
        <p:txBody>
          <a:bodyPr/>
          <a:p>
            <a:r>
              <a:rPr altLang="en-US" lang="zh-CN" noProof="1"/>
              <a:t>单击此处编辑母版标题样式</a:t>
            </a:r>
            <a:endParaRPr altLang="en-US" lang="zh-CN" noProof="1"/>
          </a:p>
        </p:txBody>
      </p:sp>
      <p:sp>
        <p:nvSpPr>
          <p:cNvPr id="1048582" name="副标题 2"/>
          <p:cNvSpPr>
            <a:spLocks noGrp="1"/>
          </p:cNvSpPr>
          <p:nvPr>
            <p:ph type="subTitle" idx="1"/>
          </p:nvPr>
        </p:nvSpPr>
        <p:spPr>
          <a:xfrm>
            <a:off x="1828800" y="3886200"/>
            <a:ext cx="8534400" cy="1752600"/>
          </a:xfrm>
        </p:spPr>
        <p:txBody>
          <a:bodyPr/>
          <a:lstStyle>
            <a:lvl1pPr algn="ctr" indent="0" marL="0">
              <a:buNone/>
              <a:defRPr>
                <a:solidFill>
                  <a:schemeClr val="tx1">
                    <a:tint val="75000"/>
                  </a:schemeClr>
                </a:solidFill>
              </a:defRPr>
            </a:lvl1pPr>
            <a:lvl2pPr algn="ctr" indent="0" marL="457200">
              <a:buNone/>
              <a:defRPr>
                <a:solidFill>
                  <a:schemeClr val="tx1">
                    <a:tint val="75000"/>
                  </a:schemeClr>
                </a:solidFill>
              </a:defRPr>
            </a:lvl2pPr>
            <a:lvl3pPr algn="ctr" indent="0" marL="914400">
              <a:buNone/>
              <a:defRPr>
                <a:solidFill>
                  <a:schemeClr val="tx1">
                    <a:tint val="75000"/>
                  </a:schemeClr>
                </a:solidFill>
              </a:defRPr>
            </a:lvl3pPr>
            <a:lvl4pPr algn="ctr" indent="0" marL="1371600">
              <a:buNone/>
              <a:defRPr>
                <a:solidFill>
                  <a:schemeClr val="tx1">
                    <a:tint val="75000"/>
                  </a:schemeClr>
                </a:solidFill>
              </a:defRPr>
            </a:lvl4pPr>
            <a:lvl5pPr algn="ctr" indent="0" marL="1828800">
              <a:buNone/>
              <a:defRPr>
                <a:solidFill>
                  <a:schemeClr val="tx1">
                    <a:tint val="75000"/>
                  </a:schemeClr>
                </a:solidFill>
              </a:defRPr>
            </a:lvl5pPr>
            <a:lvl6pPr algn="ctr" indent="0" marL="2286000">
              <a:buNone/>
              <a:defRPr>
                <a:solidFill>
                  <a:schemeClr val="tx1">
                    <a:tint val="75000"/>
                  </a:schemeClr>
                </a:solidFill>
              </a:defRPr>
            </a:lvl6pPr>
            <a:lvl7pPr algn="ctr" indent="0" marL="2743200">
              <a:buNone/>
              <a:defRPr>
                <a:solidFill>
                  <a:schemeClr val="tx1">
                    <a:tint val="75000"/>
                  </a:schemeClr>
                </a:solidFill>
              </a:defRPr>
            </a:lvl7pPr>
            <a:lvl8pPr algn="ctr" indent="0" marL="3200400">
              <a:buNone/>
              <a:defRPr>
                <a:solidFill>
                  <a:schemeClr val="tx1">
                    <a:tint val="75000"/>
                  </a:schemeClr>
                </a:solidFill>
              </a:defRPr>
            </a:lvl8pPr>
            <a:lvl9pPr algn="ctr" indent="0" marL="3657600">
              <a:buNone/>
              <a:defRPr>
                <a:solidFill>
                  <a:schemeClr val="tx1">
                    <a:tint val="75000"/>
                  </a:schemeClr>
                </a:solidFill>
              </a:defRPr>
            </a:lvl9pPr>
          </a:lstStyle>
          <a:p>
            <a:r>
              <a:rPr altLang="en-US" lang="zh-CN" noProof="1"/>
              <a:t>单击此处编辑母版副标题样式</a:t>
            </a:r>
            <a:endParaRPr altLang="en-US" lang="zh-CN" noProof="1"/>
          </a:p>
        </p:txBody>
      </p:sp>
      <p:sp>
        <p:nvSpPr>
          <p:cNvPr id="1048583" name="日期占位符 3"/>
          <p:cNvSpPr>
            <a:spLocks noGrp="1"/>
          </p:cNvSpPr>
          <p:nvPr>
            <p:ph type="dt" sz="half" idx="10"/>
          </p:nvPr>
        </p:nvSpPr>
        <p:spPr/>
        <p:txBody>
          <a:bodyPr/>
          <a:p>
            <a:endParaRPr altLang="en-US" lang="zh-CN"/>
          </a:p>
        </p:txBody>
      </p:sp>
      <p:sp>
        <p:nvSpPr>
          <p:cNvPr id="1048584" name="页脚占位符 4"/>
          <p:cNvSpPr>
            <a:spLocks noGrp="1"/>
          </p:cNvSpPr>
          <p:nvPr>
            <p:ph type="ftr" sz="quarter" idx="11"/>
          </p:nvPr>
        </p:nvSpPr>
        <p:spPr/>
        <p:txBody>
          <a:bodyPr/>
          <a:p>
            <a:endParaRPr altLang="en-US" lang="zh-CN"/>
          </a:p>
        </p:txBody>
      </p:sp>
      <p:sp>
        <p:nvSpPr>
          <p:cNvPr id="1048585" name="灯片编号占位符 5"/>
          <p:cNvSpPr>
            <a:spLocks noGrp="1"/>
          </p:cNvSpPr>
          <p:nvPr>
            <p:ph type="sldNum" sz="quarter" idx="12"/>
          </p:nvPr>
        </p:nvSpPr>
        <p:spPr/>
        <p:txBody>
          <a:bodyPr/>
          <a:p>
            <a:fld id="{5E15DA5C-BD1B-4ED2-A9EA-606C3FCF408A}" type="slidenum">
              <a:rPr altLang="en-US" lang="zh-CN"/>
            </a:fld>
            <a:endParaRPr altLang="en-US" dirty="0"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221" name=""/>
        <p:cNvGrpSpPr/>
        <p:nvPr/>
      </p:nvGrpSpPr>
      <p:grpSpPr>
        <a:xfrm>
          <a:off x="0" y="0"/>
          <a:ext cx="0" cy="0"/>
          <a:chOff x="0" y="0"/>
          <a:chExt cx="0" cy="0"/>
        </a:xfrm>
      </p:grpSpPr>
      <p:sp>
        <p:nvSpPr>
          <p:cNvPr id="1049113" name="标题 1"/>
          <p:cNvSpPr>
            <a:spLocks noGrp="1"/>
          </p:cNvSpPr>
          <p:nvPr>
            <p:ph type="title"/>
          </p:nvPr>
        </p:nvSpPr>
        <p:spPr/>
        <p:txBody>
          <a:bodyPr/>
          <a:p>
            <a:r>
              <a:rPr altLang="en-US" lang="zh-CN" noProof="1"/>
              <a:t>单击此处编辑母版标题样式</a:t>
            </a:r>
            <a:endParaRPr altLang="en-US" lang="zh-CN" noProof="1"/>
          </a:p>
        </p:txBody>
      </p:sp>
      <p:sp>
        <p:nvSpPr>
          <p:cNvPr id="1049114" name="竖排文字占位符 2"/>
          <p:cNvSpPr>
            <a:spLocks noGrp="1"/>
          </p:cNvSpPr>
          <p:nvPr>
            <p:ph type="body" orient="vert" idx="1"/>
          </p:nvPr>
        </p:nvSpPr>
        <p:spPr/>
        <p:txBody>
          <a:bodyPr vert="eaVert"/>
          <a:p>
            <a:pPr lvl="0"/>
            <a:r>
              <a:rPr altLang="en-US" lang="zh-CN" noProof="1"/>
              <a:t>单击此处编辑母版文本样式</a:t>
            </a:r>
            <a:endParaRPr altLang="en-US" lang="zh-CN" noProof="1"/>
          </a:p>
          <a:p>
            <a:pPr lvl="1"/>
            <a:r>
              <a:rPr altLang="en-US" lang="zh-CN" noProof="1"/>
              <a:t>第二级</a:t>
            </a:r>
            <a:endParaRPr altLang="en-US" lang="zh-CN" noProof="1"/>
          </a:p>
          <a:p>
            <a:pPr lvl="2"/>
            <a:r>
              <a:rPr altLang="en-US" lang="zh-CN" noProof="1"/>
              <a:t>第三级</a:t>
            </a:r>
            <a:endParaRPr altLang="en-US" lang="zh-CN" noProof="1"/>
          </a:p>
          <a:p>
            <a:pPr lvl="3"/>
            <a:r>
              <a:rPr altLang="en-US" lang="zh-CN" noProof="1"/>
              <a:t>第四级</a:t>
            </a:r>
            <a:endParaRPr altLang="en-US" lang="zh-CN" noProof="1"/>
          </a:p>
          <a:p>
            <a:pPr lvl="4"/>
            <a:r>
              <a:rPr altLang="en-US" lang="zh-CN" noProof="1"/>
              <a:t>第五级</a:t>
            </a:r>
            <a:endParaRPr altLang="en-US" lang="zh-CN" noProof="1"/>
          </a:p>
        </p:txBody>
      </p:sp>
      <p:sp>
        <p:nvSpPr>
          <p:cNvPr id="1049115" name="日期占位符 3"/>
          <p:cNvSpPr>
            <a:spLocks noGrp="1"/>
          </p:cNvSpPr>
          <p:nvPr>
            <p:ph type="dt" sz="half" idx="10"/>
          </p:nvPr>
        </p:nvSpPr>
        <p:spPr/>
        <p:txBody>
          <a:bodyPr/>
          <a:p>
            <a:endParaRPr altLang="en-US" lang="zh-CN"/>
          </a:p>
        </p:txBody>
      </p:sp>
      <p:sp>
        <p:nvSpPr>
          <p:cNvPr id="1049116" name="页脚占位符 4"/>
          <p:cNvSpPr>
            <a:spLocks noGrp="1"/>
          </p:cNvSpPr>
          <p:nvPr>
            <p:ph type="ftr" sz="quarter" idx="11"/>
          </p:nvPr>
        </p:nvSpPr>
        <p:spPr/>
        <p:txBody>
          <a:bodyPr/>
          <a:p>
            <a:endParaRPr altLang="en-US" lang="zh-CN"/>
          </a:p>
        </p:txBody>
      </p:sp>
      <p:sp>
        <p:nvSpPr>
          <p:cNvPr id="1049117" name="灯片编号占位符 5"/>
          <p:cNvSpPr>
            <a:spLocks noGrp="1"/>
          </p:cNvSpPr>
          <p:nvPr>
            <p:ph type="sldNum" sz="quarter" idx="12"/>
          </p:nvPr>
        </p:nvSpPr>
        <p:spPr/>
        <p:txBody>
          <a:bodyPr/>
          <a:p>
            <a:fld id="{096BA94E-209C-4E91-B24C-C0E304382803}" type="slidenum">
              <a:rPr altLang="en-US" lang="zh-CN"/>
            </a:fld>
            <a:endParaRPr altLang="en-US" dirty="0"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219" name=""/>
        <p:cNvGrpSpPr/>
        <p:nvPr/>
      </p:nvGrpSpPr>
      <p:grpSpPr>
        <a:xfrm>
          <a:off x="0" y="0"/>
          <a:ext cx="0" cy="0"/>
          <a:chOff x="0" y="0"/>
          <a:chExt cx="0" cy="0"/>
        </a:xfrm>
      </p:grpSpPr>
      <p:sp>
        <p:nvSpPr>
          <p:cNvPr id="1049102" name="竖排标题 1"/>
          <p:cNvSpPr>
            <a:spLocks noGrp="1"/>
          </p:cNvSpPr>
          <p:nvPr>
            <p:ph type="title" orient="vert"/>
          </p:nvPr>
        </p:nvSpPr>
        <p:spPr>
          <a:xfrm>
            <a:off x="8839200" y="274639"/>
            <a:ext cx="2743200" cy="5851525"/>
          </a:xfrm>
        </p:spPr>
        <p:txBody>
          <a:bodyPr vert="eaVert"/>
          <a:p>
            <a:r>
              <a:rPr altLang="en-US" lang="zh-CN" noProof="1"/>
              <a:t>单击此处编辑母版标题样式</a:t>
            </a:r>
            <a:endParaRPr altLang="en-US" lang="zh-CN" noProof="1"/>
          </a:p>
        </p:txBody>
      </p:sp>
      <p:sp>
        <p:nvSpPr>
          <p:cNvPr id="1049103" name="竖排文字占位符 2"/>
          <p:cNvSpPr>
            <a:spLocks noGrp="1"/>
          </p:cNvSpPr>
          <p:nvPr>
            <p:ph type="body" orient="vert" idx="1"/>
          </p:nvPr>
        </p:nvSpPr>
        <p:spPr>
          <a:xfrm>
            <a:off x="609600" y="274639"/>
            <a:ext cx="8026400" cy="5851525"/>
          </a:xfrm>
        </p:spPr>
        <p:txBody>
          <a:bodyPr vert="eaVert"/>
          <a:p>
            <a:pPr lvl="0"/>
            <a:r>
              <a:rPr altLang="en-US" lang="zh-CN" noProof="1"/>
              <a:t>单击此处编辑母版文本样式</a:t>
            </a:r>
            <a:endParaRPr altLang="en-US" lang="zh-CN" noProof="1"/>
          </a:p>
          <a:p>
            <a:pPr lvl="1"/>
            <a:r>
              <a:rPr altLang="en-US" lang="zh-CN" noProof="1"/>
              <a:t>第二级</a:t>
            </a:r>
            <a:endParaRPr altLang="en-US" lang="zh-CN" noProof="1"/>
          </a:p>
          <a:p>
            <a:pPr lvl="2"/>
            <a:r>
              <a:rPr altLang="en-US" lang="zh-CN" noProof="1"/>
              <a:t>第三级</a:t>
            </a:r>
            <a:endParaRPr altLang="en-US" lang="zh-CN" noProof="1"/>
          </a:p>
          <a:p>
            <a:pPr lvl="3"/>
            <a:r>
              <a:rPr altLang="en-US" lang="zh-CN" noProof="1"/>
              <a:t>第四级</a:t>
            </a:r>
            <a:endParaRPr altLang="en-US" lang="zh-CN" noProof="1"/>
          </a:p>
          <a:p>
            <a:pPr lvl="4"/>
            <a:r>
              <a:rPr altLang="en-US" lang="zh-CN" noProof="1"/>
              <a:t>第五级</a:t>
            </a:r>
            <a:endParaRPr altLang="en-US" lang="zh-CN" noProof="1"/>
          </a:p>
        </p:txBody>
      </p:sp>
      <p:sp>
        <p:nvSpPr>
          <p:cNvPr id="1049104" name="日期占位符 3"/>
          <p:cNvSpPr>
            <a:spLocks noGrp="1"/>
          </p:cNvSpPr>
          <p:nvPr>
            <p:ph type="dt" sz="half" idx="10"/>
          </p:nvPr>
        </p:nvSpPr>
        <p:spPr/>
        <p:txBody>
          <a:bodyPr/>
          <a:p>
            <a:endParaRPr altLang="en-US" lang="zh-CN"/>
          </a:p>
        </p:txBody>
      </p:sp>
      <p:sp>
        <p:nvSpPr>
          <p:cNvPr id="1049105" name="页脚占位符 4"/>
          <p:cNvSpPr>
            <a:spLocks noGrp="1"/>
          </p:cNvSpPr>
          <p:nvPr>
            <p:ph type="ftr" sz="quarter" idx="11"/>
          </p:nvPr>
        </p:nvSpPr>
        <p:spPr/>
        <p:txBody>
          <a:bodyPr/>
          <a:p>
            <a:endParaRPr altLang="en-US" lang="zh-CN"/>
          </a:p>
        </p:txBody>
      </p:sp>
      <p:sp>
        <p:nvSpPr>
          <p:cNvPr id="1049106" name="灯片编号占位符 5"/>
          <p:cNvSpPr>
            <a:spLocks noGrp="1"/>
          </p:cNvSpPr>
          <p:nvPr>
            <p:ph type="sldNum" sz="quarter" idx="12"/>
          </p:nvPr>
        </p:nvSpPr>
        <p:spPr/>
        <p:txBody>
          <a:bodyPr/>
          <a:p>
            <a:fld id="{0DC67DD7-D743-405D-8C34-5ABA791880A8}" type="slidenum">
              <a:rPr altLang="en-US" lang="zh-CN"/>
            </a:fld>
            <a:endParaRPr altLang="en-US" dirty="0" 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77" name=""/>
        <p:cNvGrpSpPr/>
        <p:nvPr/>
      </p:nvGrpSpPr>
      <p:grpSpPr>
        <a:xfrm>
          <a:off x="0" y="0"/>
          <a:ext cx="0" cy="0"/>
          <a:chOff x="0" y="0"/>
          <a:chExt cx="0" cy="0"/>
        </a:xfrm>
      </p:grpSpPr>
      <p:sp>
        <p:nvSpPr>
          <p:cNvPr id="1048600" name="标题 1"/>
          <p:cNvSpPr>
            <a:spLocks noGrp="1"/>
          </p:cNvSpPr>
          <p:nvPr>
            <p:ph type="title"/>
          </p:nvPr>
        </p:nvSpPr>
        <p:spPr/>
        <p:txBody>
          <a:bodyPr/>
          <a:p>
            <a:r>
              <a:rPr altLang="en-US" lang="zh-CN" noProof="1"/>
              <a:t>单击此处编辑母版标题样式</a:t>
            </a:r>
            <a:endParaRPr altLang="en-US" lang="zh-CN" noProof="1"/>
          </a:p>
        </p:txBody>
      </p:sp>
      <p:sp>
        <p:nvSpPr>
          <p:cNvPr id="1048601" name="内容占位符 2"/>
          <p:cNvSpPr>
            <a:spLocks noGrp="1"/>
          </p:cNvSpPr>
          <p:nvPr>
            <p:ph idx="1"/>
          </p:nvPr>
        </p:nvSpPr>
        <p:spPr/>
        <p:txBody>
          <a:bodyPr/>
          <a:p>
            <a:pPr lvl="0"/>
            <a:r>
              <a:rPr altLang="en-US" lang="zh-CN" noProof="1"/>
              <a:t>单击此处编辑母版文本样式</a:t>
            </a:r>
            <a:endParaRPr altLang="en-US" lang="zh-CN" noProof="1"/>
          </a:p>
          <a:p>
            <a:pPr lvl="1"/>
            <a:r>
              <a:rPr altLang="en-US" lang="zh-CN" noProof="1"/>
              <a:t>第二级</a:t>
            </a:r>
            <a:endParaRPr altLang="en-US" lang="zh-CN" noProof="1"/>
          </a:p>
          <a:p>
            <a:pPr lvl="2"/>
            <a:r>
              <a:rPr altLang="en-US" lang="zh-CN" noProof="1"/>
              <a:t>第三级</a:t>
            </a:r>
            <a:endParaRPr altLang="en-US" lang="zh-CN" noProof="1"/>
          </a:p>
          <a:p>
            <a:pPr lvl="3"/>
            <a:r>
              <a:rPr altLang="en-US" lang="zh-CN" noProof="1"/>
              <a:t>第四级</a:t>
            </a:r>
            <a:endParaRPr altLang="en-US" lang="zh-CN" noProof="1"/>
          </a:p>
          <a:p>
            <a:pPr lvl="4"/>
            <a:r>
              <a:rPr altLang="en-US" lang="zh-CN" noProof="1"/>
              <a:t>第五级</a:t>
            </a:r>
            <a:endParaRPr altLang="en-US" lang="zh-CN" noProof="1"/>
          </a:p>
        </p:txBody>
      </p:sp>
      <p:sp>
        <p:nvSpPr>
          <p:cNvPr id="1048602" name="日期占位符 3"/>
          <p:cNvSpPr>
            <a:spLocks noGrp="1"/>
          </p:cNvSpPr>
          <p:nvPr>
            <p:ph type="dt" sz="half" idx="10"/>
          </p:nvPr>
        </p:nvSpPr>
        <p:spPr/>
        <p:txBody>
          <a:bodyPr/>
          <a:p>
            <a:endParaRPr altLang="en-US" lang="zh-CN"/>
          </a:p>
        </p:txBody>
      </p:sp>
      <p:sp>
        <p:nvSpPr>
          <p:cNvPr id="1048603" name="页脚占位符 4"/>
          <p:cNvSpPr>
            <a:spLocks noGrp="1"/>
          </p:cNvSpPr>
          <p:nvPr>
            <p:ph type="ftr" sz="quarter" idx="11"/>
          </p:nvPr>
        </p:nvSpPr>
        <p:spPr/>
        <p:txBody>
          <a:bodyPr/>
          <a:p>
            <a:endParaRPr altLang="en-US" lang="zh-CN"/>
          </a:p>
        </p:txBody>
      </p:sp>
      <p:sp>
        <p:nvSpPr>
          <p:cNvPr id="1048604" name="灯片编号占位符 5"/>
          <p:cNvSpPr>
            <a:spLocks noGrp="1"/>
          </p:cNvSpPr>
          <p:nvPr>
            <p:ph type="sldNum" sz="quarter" idx="12"/>
          </p:nvPr>
        </p:nvSpPr>
        <p:spPr/>
        <p:txBody>
          <a:bodyPr/>
          <a:p>
            <a:fld id="{5EDB71ED-FC88-46D6-A209-6F19D8417695}" type="slidenum">
              <a:rPr altLang="en-US" lang="zh-CN"/>
            </a:fld>
            <a:endParaRPr altLang="en-US" dirty="0" 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222" name=""/>
        <p:cNvGrpSpPr/>
        <p:nvPr/>
      </p:nvGrpSpPr>
      <p:grpSpPr>
        <a:xfrm>
          <a:off x="0" y="0"/>
          <a:ext cx="0" cy="0"/>
          <a:chOff x="0" y="0"/>
          <a:chExt cx="0" cy="0"/>
        </a:xfrm>
      </p:grpSpPr>
      <p:sp>
        <p:nvSpPr>
          <p:cNvPr id="1049118" name="标题 1"/>
          <p:cNvSpPr>
            <a:spLocks noGrp="1"/>
          </p:cNvSpPr>
          <p:nvPr>
            <p:ph type="title"/>
          </p:nvPr>
        </p:nvSpPr>
        <p:spPr>
          <a:xfrm>
            <a:off x="963084" y="4406901"/>
            <a:ext cx="10363200" cy="1362075"/>
          </a:xfrm>
        </p:spPr>
        <p:txBody>
          <a:bodyPr anchor="t"/>
          <a:lstStyle>
            <a:lvl1pPr algn="l">
              <a:defRPr b="1" cap="all" sz="4000"/>
            </a:lvl1pPr>
          </a:lstStyle>
          <a:p>
            <a:r>
              <a:rPr altLang="en-US" lang="zh-CN" noProof="1"/>
              <a:t>单击此处编辑母版标题样式</a:t>
            </a:r>
            <a:endParaRPr altLang="en-US" lang="zh-CN" noProof="1"/>
          </a:p>
        </p:txBody>
      </p:sp>
      <p:sp>
        <p:nvSpPr>
          <p:cNvPr id="1049119" name="文本占位符 2"/>
          <p:cNvSpPr>
            <a:spLocks noGrp="1"/>
          </p:cNvSpPr>
          <p:nvPr>
            <p:ph type="body" idx="1"/>
          </p:nvPr>
        </p:nvSpPr>
        <p:spPr>
          <a:xfrm>
            <a:off x="963084" y="2906713"/>
            <a:ext cx="10363200" cy="1500187"/>
          </a:xfrm>
        </p:spPr>
        <p:txBody>
          <a:bodyPr anchor="b"/>
          <a:lstStyle>
            <a:lvl1pPr indent="0" marL="0">
              <a:buNone/>
              <a:defRPr sz="2000">
                <a:solidFill>
                  <a:schemeClr val="tx1">
                    <a:tint val="75000"/>
                  </a:schemeClr>
                </a:solidFill>
              </a:defRPr>
            </a:lvl1pPr>
            <a:lvl2pPr indent="0" marL="457200">
              <a:buNone/>
              <a:defRPr sz="1800">
                <a:solidFill>
                  <a:schemeClr val="tx1">
                    <a:tint val="75000"/>
                  </a:schemeClr>
                </a:solidFill>
              </a:defRPr>
            </a:lvl2pPr>
            <a:lvl3pPr indent="0" marL="914400">
              <a:buNone/>
              <a:defRPr sz="1600">
                <a:solidFill>
                  <a:schemeClr val="tx1">
                    <a:tint val="75000"/>
                  </a:schemeClr>
                </a:solidFill>
              </a:defRPr>
            </a:lvl3pPr>
            <a:lvl4pPr indent="0" marL="1371600">
              <a:buNone/>
              <a:defRPr sz="1400">
                <a:solidFill>
                  <a:schemeClr val="tx1">
                    <a:tint val="75000"/>
                  </a:schemeClr>
                </a:solidFill>
              </a:defRPr>
            </a:lvl4pPr>
            <a:lvl5pPr indent="0" marL="1828800">
              <a:buNone/>
              <a:defRPr sz="1400">
                <a:solidFill>
                  <a:schemeClr val="tx1">
                    <a:tint val="75000"/>
                  </a:schemeClr>
                </a:solidFill>
              </a:defRPr>
            </a:lvl5pPr>
            <a:lvl6pPr indent="0" marL="2286000">
              <a:buNone/>
              <a:defRPr sz="1400">
                <a:solidFill>
                  <a:schemeClr val="tx1">
                    <a:tint val="75000"/>
                  </a:schemeClr>
                </a:solidFill>
              </a:defRPr>
            </a:lvl6pPr>
            <a:lvl7pPr indent="0" marL="2743200">
              <a:buNone/>
              <a:defRPr sz="1400">
                <a:solidFill>
                  <a:schemeClr val="tx1">
                    <a:tint val="75000"/>
                  </a:schemeClr>
                </a:solidFill>
              </a:defRPr>
            </a:lvl7pPr>
            <a:lvl8pPr indent="0" marL="3200400">
              <a:buNone/>
              <a:defRPr sz="1400">
                <a:solidFill>
                  <a:schemeClr val="tx1">
                    <a:tint val="75000"/>
                  </a:schemeClr>
                </a:solidFill>
              </a:defRPr>
            </a:lvl8pPr>
            <a:lvl9pPr indent="0" marL="3657600">
              <a:buNone/>
              <a:defRPr sz="1400">
                <a:solidFill>
                  <a:schemeClr val="tx1">
                    <a:tint val="75000"/>
                  </a:schemeClr>
                </a:solidFill>
              </a:defRPr>
            </a:lvl9pPr>
          </a:lstStyle>
          <a:p>
            <a:pPr lvl="0"/>
            <a:r>
              <a:rPr altLang="en-US" lang="zh-CN" noProof="1"/>
              <a:t>单击此处编辑母版文本样式</a:t>
            </a:r>
            <a:endParaRPr altLang="en-US" lang="zh-CN" noProof="1"/>
          </a:p>
        </p:txBody>
      </p:sp>
      <p:sp>
        <p:nvSpPr>
          <p:cNvPr id="1049120" name="日期占位符 3"/>
          <p:cNvSpPr>
            <a:spLocks noGrp="1"/>
          </p:cNvSpPr>
          <p:nvPr>
            <p:ph type="dt" sz="half" idx="10"/>
          </p:nvPr>
        </p:nvSpPr>
        <p:spPr/>
        <p:txBody>
          <a:bodyPr/>
          <a:p>
            <a:endParaRPr altLang="en-US" lang="zh-CN"/>
          </a:p>
        </p:txBody>
      </p:sp>
      <p:sp>
        <p:nvSpPr>
          <p:cNvPr id="1049121" name="页脚占位符 4"/>
          <p:cNvSpPr>
            <a:spLocks noGrp="1"/>
          </p:cNvSpPr>
          <p:nvPr>
            <p:ph type="ftr" sz="quarter" idx="11"/>
          </p:nvPr>
        </p:nvSpPr>
        <p:spPr/>
        <p:txBody>
          <a:bodyPr/>
          <a:p>
            <a:endParaRPr altLang="en-US" lang="zh-CN"/>
          </a:p>
        </p:txBody>
      </p:sp>
      <p:sp>
        <p:nvSpPr>
          <p:cNvPr id="1049122" name="灯片编号占位符 5"/>
          <p:cNvSpPr>
            <a:spLocks noGrp="1"/>
          </p:cNvSpPr>
          <p:nvPr>
            <p:ph type="sldNum" sz="quarter" idx="12"/>
          </p:nvPr>
        </p:nvSpPr>
        <p:spPr/>
        <p:txBody>
          <a:bodyPr/>
          <a:p>
            <a:fld id="{94620FF1-0B54-4FA7-B56B-A3101690771C}" type="slidenum">
              <a:rPr altLang="en-US" lang="zh-CN"/>
            </a:fld>
            <a:endParaRPr altLang="en-US" dirty="0"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223" name=""/>
        <p:cNvGrpSpPr/>
        <p:nvPr/>
      </p:nvGrpSpPr>
      <p:grpSpPr>
        <a:xfrm>
          <a:off x="0" y="0"/>
          <a:ext cx="0" cy="0"/>
          <a:chOff x="0" y="0"/>
          <a:chExt cx="0" cy="0"/>
        </a:xfrm>
      </p:grpSpPr>
      <p:sp>
        <p:nvSpPr>
          <p:cNvPr id="1049123" name="标题 1"/>
          <p:cNvSpPr>
            <a:spLocks noGrp="1"/>
          </p:cNvSpPr>
          <p:nvPr>
            <p:ph type="title"/>
          </p:nvPr>
        </p:nvSpPr>
        <p:spPr/>
        <p:txBody>
          <a:bodyPr/>
          <a:p>
            <a:r>
              <a:rPr altLang="en-US" lang="zh-CN" noProof="1"/>
              <a:t>单击此处编辑母版标题样式</a:t>
            </a:r>
            <a:endParaRPr altLang="en-US" lang="zh-CN" noProof="1"/>
          </a:p>
        </p:txBody>
      </p:sp>
      <p:sp>
        <p:nvSpPr>
          <p:cNvPr id="1049124"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altLang="en-US" lang="zh-CN" noProof="1"/>
              <a:t>单击此处编辑母版文本样式</a:t>
            </a:r>
            <a:endParaRPr altLang="en-US" lang="zh-CN" noProof="1"/>
          </a:p>
          <a:p>
            <a:pPr lvl="1"/>
            <a:r>
              <a:rPr altLang="en-US" lang="zh-CN" noProof="1"/>
              <a:t>第二级</a:t>
            </a:r>
            <a:endParaRPr altLang="en-US" lang="zh-CN" noProof="1"/>
          </a:p>
          <a:p>
            <a:pPr lvl="2"/>
            <a:r>
              <a:rPr altLang="en-US" lang="zh-CN" noProof="1"/>
              <a:t>第三级</a:t>
            </a:r>
            <a:endParaRPr altLang="en-US" lang="zh-CN" noProof="1"/>
          </a:p>
          <a:p>
            <a:pPr lvl="3"/>
            <a:r>
              <a:rPr altLang="en-US" lang="zh-CN" noProof="1"/>
              <a:t>第四级</a:t>
            </a:r>
            <a:endParaRPr altLang="en-US" lang="zh-CN" noProof="1"/>
          </a:p>
          <a:p>
            <a:pPr lvl="4"/>
            <a:r>
              <a:rPr altLang="en-US" lang="zh-CN" noProof="1"/>
              <a:t>第五级</a:t>
            </a:r>
            <a:endParaRPr altLang="en-US" lang="zh-CN" noProof="1"/>
          </a:p>
        </p:txBody>
      </p:sp>
      <p:sp>
        <p:nvSpPr>
          <p:cNvPr id="1049125"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altLang="en-US" lang="zh-CN" noProof="1"/>
              <a:t>单击此处编辑母版文本样式</a:t>
            </a:r>
            <a:endParaRPr altLang="en-US" lang="zh-CN" noProof="1"/>
          </a:p>
          <a:p>
            <a:pPr lvl="1"/>
            <a:r>
              <a:rPr altLang="en-US" lang="zh-CN" noProof="1"/>
              <a:t>第二级</a:t>
            </a:r>
            <a:endParaRPr altLang="en-US" lang="zh-CN" noProof="1"/>
          </a:p>
          <a:p>
            <a:pPr lvl="2"/>
            <a:r>
              <a:rPr altLang="en-US" lang="zh-CN" noProof="1"/>
              <a:t>第三级</a:t>
            </a:r>
            <a:endParaRPr altLang="en-US" lang="zh-CN" noProof="1"/>
          </a:p>
          <a:p>
            <a:pPr lvl="3"/>
            <a:r>
              <a:rPr altLang="en-US" lang="zh-CN" noProof="1"/>
              <a:t>第四级</a:t>
            </a:r>
            <a:endParaRPr altLang="en-US" lang="zh-CN" noProof="1"/>
          </a:p>
          <a:p>
            <a:pPr lvl="4"/>
            <a:r>
              <a:rPr altLang="en-US" lang="zh-CN" noProof="1"/>
              <a:t>第五级</a:t>
            </a:r>
            <a:endParaRPr altLang="en-US" lang="zh-CN" noProof="1"/>
          </a:p>
        </p:txBody>
      </p:sp>
      <p:sp>
        <p:nvSpPr>
          <p:cNvPr id="1049126" name="日期占位符 3"/>
          <p:cNvSpPr>
            <a:spLocks noGrp="1"/>
          </p:cNvSpPr>
          <p:nvPr>
            <p:ph type="dt" sz="half" idx="10"/>
          </p:nvPr>
        </p:nvSpPr>
        <p:spPr/>
        <p:txBody>
          <a:bodyPr/>
          <a:p>
            <a:endParaRPr altLang="en-US" lang="zh-CN"/>
          </a:p>
        </p:txBody>
      </p:sp>
      <p:sp>
        <p:nvSpPr>
          <p:cNvPr id="1049127" name="页脚占位符 4"/>
          <p:cNvSpPr>
            <a:spLocks noGrp="1"/>
          </p:cNvSpPr>
          <p:nvPr>
            <p:ph type="ftr" sz="quarter" idx="11"/>
          </p:nvPr>
        </p:nvSpPr>
        <p:spPr/>
        <p:txBody>
          <a:bodyPr/>
          <a:p>
            <a:endParaRPr altLang="en-US" lang="zh-CN"/>
          </a:p>
        </p:txBody>
      </p:sp>
      <p:sp>
        <p:nvSpPr>
          <p:cNvPr id="1049128" name="灯片编号占位符 5"/>
          <p:cNvSpPr>
            <a:spLocks noGrp="1"/>
          </p:cNvSpPr>
          <p:nvPr>
            <p:ph type="sldNum" sz="quarter" idx="12"/>
          </p:nvPr>
        </p:nvSpPr>
        <p:spPr/>
        <p:txBody>
          <a:bodyPr/>
          <a:p>
            <a:fld id="{842A0947-A23A-4291-B388-91991A5875CE}" type="slidenum">
              <a:rPr altLang="en-US" lang="zh-CN"/>
            </a:fld>
            <a:endParaRPr altLang="en-US" dirty="0"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224" name=""/>
        <p:cNvGrpSpPr/>
        <p:nvPr/>
      </p:nvGrpSpPr>
      <p:grpSpPr>
        <a:xfrm>
          <a:off x="0" y="0"/>
          <a:ext cx="0" cy="0"/>
          <a:chOff x="0" y="0"/>
          <a:chExt cx="0" cy="0"/>
        </a:xfrm>
      </p:grpSpPr>
      <p:sp>
        <p:nvSpPr>
          <p:cNvPr id="1049129" name="标题 1"/>
          <p:cNvSpPr>
            <a:spLocks noGrp="1"/>
          </p:cNvSpPr>
          <p:nvPr>
            <p:ph type="title"/>
          </p:nvPr>
        </p:nvSpPr>
        <p:spPr/>
        <p:txBody>
          <a:bodyPr/>
          <a:p>
            <a:r>
              <a:rPr altLang="en-US" lang="zh-CN" noProof="1"/>
              <a:t>单击此处编辑母版标题样式</a:t>
            </a:r>
            <a:endParaRPr altLang="en-US" lang="zh-CN" noProof="1"/>
          </a:p>
        </p:txBody>
      </p:sp>
      <p:sp>
        <p:nvSpPr>
          <p:cNvPr id="1049130" name="文本占位符 2"/>
          <p:cNvSpPr>
            <a:spLocks noGrp="1"/>
          </p:cNvSpPr>
          <p:nvPr>
            <p:ph type="body" idx="1"/>
          </p:nvPr>
        </p:nvSpPr>
        <p:spPr>
          <a:xfrm>
            <a:off x="609600" y="1535113"/>
            <a:ext cx="5386917" cy="63976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zh-CN" noProof="1"/>
              <a:t>单击此处编辑母版文本样式</a:t>
            </a:r>
            <a:endParaRPr altLang="en-US" lang="zh-CN" noProof="1"/>
          </a:p>
        </p:txBody>
      </p:sp>
      <p:sp>
        <p:nvSpPr>
          <p:cNvPr id="1049131"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altLang="en-US" lang="zh-CN" noProof="1"/>
              <a:t>单击此处编辑母版文本样式</a:t>
            </a:r>
            <a:endParaRPr altLang="en-US" lang="zh-CN" noProof="1"/>
          </a:p>
          <a:p>
            <a:pPr lvl="1"/>
            <a:r>
              <a:rPr altLang="en-US" lang="zh-CN" noProof="1"/>
              <a:t>第二级</a:t>
            </a:r>
            <a:endParaRPr altLang="en-US" lang="zh-CN" noProof="1"/>
          </a:p>
          <a:p>
            <a:pPr lvl="2"/>
            <a:r>
              <a:rPr altLang="en-US" lang="zh-CN" noProof="1"/>
              <a:t>第三级</a:t>
            </a:r>
            <a:endParaRPr altLang="en-US" lang="zh-CN" noProof="1"/>
          </a:p>
          <a:p>
            <a:pPr lvl="3"/>
            <a:r>
              <a:rPr altLang="en-US" lang="zh-CN" noProof="1"/>
              <a:t>第四级</a:t>
            </a:r>
            <a:endParaRPr altLang="en-US" lang="zh-CN" noProof="1"/>
          </a:p>
          <a:p>
            <a:pPr lvl="4"/>
            <a:r>
              <a:rPr altLang="en-US" lang="zh-CN" noProof="1"/>
              <a:t>第五级</a:t>
            </a:r>
            <a:endParaRPr altLang="en-US" lang="zh-CN" noProof="1"/>
          </a:p>
        </p:txBody>
      </p:sp>
      <p:sp>
        <p:nvSpPr>
          <p:cNvPr id="1049132" name="文本占位符 4"/>
          <p:cNvSpPr>
            <a:spLocks noGrp="1"/>
          </p:cNvSpPr>
          <p:nvPr>
            <p:ph type="body" sz="quarter" idx="3"/>
          </p:nvPr>
        </p:nvSpPr>
        <p:spPr>
          <a:xfrm>
            <a:off x="6193368" y="1535113"/>
            <a:ext cx="5389033" cy="63976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zh-CN" noProof="1"/>
              <a:t>单击此处编辑母版文本样式</a:t>
            </a:r>
            <a:endParaRPr altLang="en-US" lang="zh-CN" noProof="1"/>
          </a:p>
        </p:txBody>
      </p:sp>
      <p:sp>
        <p:nvSpPr>
          <p:cNvPr id="1049133"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altLang="en-US" lang="zh-CN" noProof="1"/>
              <a:t>单击此处编辑母版文本样式</a:t>
            </a:r>
            <a:endParaRPr altLang="en-US" lang="zh-CN" noProof="1"/>
          </a:p>
          <a:p>
            <a:pPr lvl="1"/>
            <a:r>
              <a:rPr altLang="en-US" lang="zh-CN" noProof="1"/>
              <a:t>第二级</a:t>
            </a:r>
            <a:endParaRPr altLang="en-US" lang="zh-CN" noProof="1"/>
          </a:p>
          <a:p>
            <a:pPr lvl="2"/>
            <a:r>
              <a:rPr altLang="en-US" lang="zh-CN" noProof="1"/>
              <a:t>第三级</a:t>
            </a:r>
            <a:endParaRPr altLang="en-US" lang="zh-CN" noProof="1"/>
          </a:p>
          <a:p>
            <a:pPr lvl="3"/>
            <a:r>
              <a:rPr altLang="en-US" lang="zh-CN" noProof="1"/>
              <a:t>第四级</a:t>
            </a:r>
            <a:endParaRPr altLang="en-US" lang="zh-CN" noProof="1"/>
          </a:p>
          <a:p>
            <a:pPr lvl="4"/>
            <a:r>
              <a:rPr altLang="en-US" lang="zh-CN" noProof="1"/>
              <a:t>第五级</a:t>
            </a:r>
            <a:endParaRPr altLang="en-US" lang="zh-CN" noProof="1"/>
          </a:p>
        </p:txBody>
      </p:sp>
      <p:sp>
        <p:nvSpPr>
          <p:cNvPr id="1049134" name="日期占位符 3"/>
          <p:cNvSpPr>
            <a:spLocks noGrp="1"/>
          </p:cNvSpPr>
          <p:nvPr>
            <p:ph type="dt" sz="half" idx="10"/>
          </p:nvPr>
        </p:nvSpPr>
        <p:spPr/>
        <p:txBody>
          <a:bodyPr/>
          <a:p>
            <a:endParaRPr altLang="en-US" lang="zh-CN"/>
          </a:p>
        </p:txBody>
      </p:sp>
      <p:sp>
        <p:nvSpPr>
          <p:cNvPr id="1049135" name="页脚占位符 4"/>
          <p:cNvSpPr>
            <a:spLocks noGrp="1"/>
          </p:cNvSpPr>
          <p:nvPr>
            <p:ph type="ftr" sz="quarter" idx="11"/>
          </p:nvPr>
        </p:nvSpPr>
        <p:spPr/>
        <p:txBody>
          <a:bodyPr/>
          <a:p>
            <a:endParaRPr altLang="en-US" lang="zh-CN"/>
          </a:p>
        </p:txBody>
      </p:sp>
      <p:sp>
        <p:nvSpPr>
          <p:cNvPr id="1049136" name="灯片编号占位符 5"/>
          <p:cNvSpPr>
            <a:spLocks noGrp="1"/>
          </p:cNvSpPr>
          <p:nvPr>
            <p:ph type="sldNum" sz="quarter" idx="12"/>
          </p:nvPr>
        </p:nvSpPr>
        <p:spPr/>
        <p:txBody>
          <a:bodyPr/>
          <a:p>
            <a:fld id="{020471FB-2731-4A64-8845-396BCE39DACC}" type="slidenum">
              <a:rPr altLang="en-US" lang="zh-CN"/>
            </a:fld>
            <a:endParaRPr altLang="en-US" dirty="0"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218" name=""/>
        <p:cNvGrpSpPr/>
        <p:nvPr/>
      </p:nvGrpSpPr>
      <p:grpSpPr>
        <a:xfrm>
          <a:off x="0" y="0"/>
          <a:ext cx="0" cy="0"/>
          <a:chOff x="0" y="0"/>
          <a:chExt cx="0" cy="0"/>
        </a:xfrm>
      </p:grpSpPr>
      <p:sp>
        <p:nvSpPr>
          <p:cNvPr id="1049098" name="标题 1"/>
          <p:cNvSpPr>
            <a:spLocks noGrp="1"/>
          </p:cNvSpPr>
          <p:nvPr>
            <p:ph type="title"/>
          </p:nvPr>
        </p:nvSpPr>
        <p:spPr/>
        <p:txBody>
          <a:bodyPr/>
          <a:p>
            <a:r>
              <a:rPr altLang="en-US" lang="zh-CN" noProof="1"/>
              <a:t>单击此处编辑母版标题样式</a:t>
            </a:r>
            <a:endParaRPr altLang="en-US" lang="zh-CN" noProof="1"/>
          </a:p>
        </p:txBody>
      </p:sp>
      <p:sp>
        <p:nvSpPr>
          <p:cNvPr id="1049099" name="日期占位符 3"/>
          <p:cNvSpPr>
            <a:spLocks noGrp="1"/>
          </p:cNvSpPr>
          <p:nvPr>
            <p:ph type="dt" sz="half" idx="10"/>
          </p:nvPr>
        </p:nvSpPr>
        <p:spPr/>
        <p:txBody>
          <a:bodyPr/>
          <a:p>
            <a:endParaRPr altLang="en-US" lang="zh-CN"/>
          </a:p>
        </p:txBody>
      </p:sp>
      <p:sp>
        <p:nvSpPr>
          <p:cNvPr id="1049100" name="页脚占位符 4"/>
          <p:cNvSpPr>
            <a:spLocks noGrp="1"/>
          </p:cNvSpPr>
          <p:nvPr>
            <p:ph type="ftr" sz="quarter" idx="11"/>
          </p:nvPr>
        </p:nvSpPr>
        <p:spPr/>
        <p:txBody>
          <a:bodyPr/>
          <a:p>
            <a:endParaRPr altLang="en-US" lang="zh-CN"/>
          </a:p>
        </p:txBody>
      </p:sp>
      <p:sp>
        <p:nvSpPr>
          <p:cNvPr id="1049101" name="灯片编号占位符 5"/>
          <p:cNvSpPr>
            <a:spLocks noGrp="1"/>
          </p:cNvSpPr>
          <p:nvPr>
            <p:ph type="sldNum" sz="quarter" idx="12"/>
          </p:nvPr>
        </p:nvSpPr>
        <p:spPr/>
        <p:txBody>
          <a:bodyPr/>
          <a:p>
            <a:fld id="{DB25BF19-E013-4712-A8DF-28B75B3FCC51}" type="slidenum">
              <a:rPr altLang="en-US" lang="zh-CN"/>
            </a:fld>
            <a:endParaRPr altLang="en-US" dirty="0"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87" name=""/>
        <p:cNvGrpSpPr/>
        <p:nvPr/>
      </p:nvGrpSpPr>
      <p:grpSpPr>
        <a:xfrm>
          <a:off x="0" y="0"/>
          <a:ext cx="0" cy="0"/>
          <a:chOff x="0" y="0"/>
          <a:chExt cx="0" cy="0"/>
        </a:xfrm>
      </p:grpSpPr>
      <p:sp>
        <p:nvSpPr>
          <p:cNvPr id="1048665" name="日期占位符 3"/>
          <p:cNvSpPr>
            <a:spLocks noGrp="1"/>
          </p:cNvSpPr>
          <p:nvPr>
            <p:ph type="dt" sz="half" idx="10"/>
          </p:nvPr>
        </p:nvSpPr>
        <p:spPr/>
        <p:txBody>
          <a:bodyPr/>
          <a:p>
            <a:endParaRPr altLang="en-US" lang="zh-CN"/>
          </a:p>
        </p:txBody>
      </p:sp>
      <p:sp>
        <p:nvSpPr>
          <p:cNvPr id="1048666" name="页脚占位符 4"/>
          <p:cNvSpPr>
            <a:spLocks noGrp="1"/>
          </p:cNvSpPr>
          <p:nvPr>
            <p:ph type="ftr" sz="quarter" idx="11"/>
          </p:nvPr>
        </p:nvSpPr>
        <p:spPr/>
        <p:txBody>
          <a:bodyPr/>
          <a:p>
            <a:endParaRPr altLang="en-US" lang="zh-CN"/>
          </a:p>
        </p:txBody>
      </p:sp>
      <p:sp>
        <p:nvSpPr>
          <p:cNvPr id="1048667" name="灯片编号占位符 5"/>
          <p:cNvSpPr>
            <a:spLocks noGrp="1"/>
          </p:cNvSpPr>
          <p:nvPr>
            <p:ph type="sldNum" sz="quarter" idx="12"/>
          </p:nvPr>
        </p:nvSpPr>
        <p:spPr/>
        <p:txBody>
          <a:bodyPr/>
          <a:p>
            <a:fld id="{8DE1E7D7-5BED-4850-8C13-E23A7C83FB19}" type="slidenum">
              <a:rPr altLang="en-US" lang="zh-CN"/>
            </a:fld>
            <a:endParaRPr altLang="en-US" dirty="0"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type="objTx">
  <p:cSld name="内容与标题">
    <p:spTree>
      <p:nvGrpSpPr>
        <p:cNvPr id="225" name=""/>
        <p:cNvGrpSpPr/>
        <p:nvPr/>
      </p:nvGrpSpPr>
      <p:grpSpPr>
        <a:xfrm>
          <a:off x="0" y="0"/>
          <a:ext cx="0" cy="0"/>
          <a:chOff x="0" y="0"/>
          <a:chExt cx="0" cy="0"/>
        </a:xfrm>
      </p:grpSpPr>
      <p:sp>
        <p:nvSpPr>
          <p:cNvPr id="1049137" name="标题 1"/>
          <p:cNvSpPr>
            <a:spLocks noGrp="1"/>
          </p:cNvSpPr>
          <p:nvPr>
            <p:ph type="title"/>
          </p:nvPr>
        </p:nvSpPr>
        <p:spPr>
          <a:xfrm>
            <a:off x="609601" y="273050"/>
            <a:ext cx="4011084" cy="1162050"/>
          </a:xfrm>
        </p:spPr>
        <p:txBody>
          <a:bodyPr anchor="b"/>
          <a:lstStyle>
            <a:lvl1pPr algn="l">
              <a:defRPr b="1" sz="2000"/>
            </a:lvl1pPr>
          </a:lstStyle>
          <a:p>
            <a:r>
              <a:rPr altLang="en-US" lang="zh-CN" noProof="1"/>
              <a:t>单击此处编辑母版标题样式</a:t>
            </a:r>
            <a:endParaRPr altLang="en-US" lang="zh-CN" noProof="1"/>
          </a:p>
        </p:txBody>
      </p:sp>
      <p:sp>
        <p:nvSpPr>
          <p:cNvPr id="1049138"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en-US" lang="zh-CN" noProof="1"/>
              <a:t>单击此处编辑母版文本样式</a:t>
            </a:r>
            <a:endParaRPr altLang="en-US" lang="zh-CN" noProof="1"/>
          </a:p>
          <a:p>
            <a:pPr lvl="1"/>
            <a:r>
              <a:rPr altLang="en-US" lang="zh-CN" noProof="1"/>
              <a:t>第二级</a:t>
            </a:r>
            <a:endParaRPr altLang="en-US" lang="zh-CN" noProof="1"/>
          </a:p>
          <a:p>
            <a:pPr lvl="2"/>
            <a:r>
              <a:rPr altLang="en-US" lang="zh-CN" noProof="1"/>
              <a:t>第三级</a:t>
            </a:r>
            <a:endParaRPr altLang="en-US" lang="zh-CN" noProof="1"/>
          </a:p>
          <a:p>
            <a:pPr lvl="3"/>
            <a:r>
              <a:rPr altLang="en-US" lang="zh-CN" noProof="1"/>
              <a:t>第四级</a:t>
            </a:r>
            <a:endParaRPr altLang="en-US" lang="zh-CN" noProof="1"/>
          </a:p>
          <a:p>
            <a:pPr lvl="4"/>
            <a:r>
              <a:rPr altLang="en-US" lang="zh-CN" noProof="1"/>
              <a:t>第五级</a:t>
            </a:r>
            <a:endParaRPr altLang="en-US" lang="zh-CN" noProof="1"/>
          </a:p>
        </p:txBody>
      </p:sp>
      <p:sp>
        <p:nvSpPr>
          <p:cNvPr id="1049139" name="文本占位符 3"/>
          <p:cNvSpPr>
            <a:spLocks noGrp="1"/>
          </p:cNvSpPr>
          <p:nvPr>
            <p:ph type="body" sz="half" idx="2"/>
          </p:nvPr>
        </p:nvSpPr>
        <p:spPr>
          <a:xfrm>
            <a:off x="609601" y="1435101"/>
            <a:ext cx="4011084" cy="4691063"/>
          </a:xfrm>
        </p:spPr>
        <p:txBody>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zh-CN" noProof="1"/>
              <a:t>单击此处编辑母版文本样式</a:t>
            </a:r>
            <a:endParaRPr altLang="en-US" lang="zh-CN" noProof="1"/>
          </a:p>
        </p:txBody>
      </p:sp>
      <p:sp>
        <p:nvSpPr>
          <p:cNvPr id="1049140" name="日期占位符 3"/>
          <p:cNvSpPr>
            <a:spLocks noGrp="1"/>
          </p:cNvSpPr>
          <p:nvPr>
            <p:ph type="dt" sz="half" idx="10"/>
          </p:nvPr>
        </p:nvSpPr>
        <p:spPr/>
        <p:txBody>
          <a:bodyPr/>
          <a:p>
            <a:endParaRPr altLang="en-US" lang="zh-CN"/>
          </a:p>
        </p:txBody>
      </p:sp>
      <p:sp>
        <p:nvSpPr>
          <p:cNvPr id="1049141" name="页脚占位符 4"/>
          <p:cNvSpPr>
            <a:spLocks noGrp="1"/>
          </p:cNvSpPr>
          <p:nvPr>
            <p:ph type="ftr" sz="quarter" idx="11"/>
          </p:nvPr>
        </p:nvSpPr>
        <p:spPr/>
        <p:txBody>
          <a:bodyPr/>
          <a:p>
            <a:endParaRPr altLang="en-US" lang="zh-CN"/>
          </a:p>
        </p:txBody>
      </p:sp>
      <p:sp>
        <p:nvSpPr>
          <p:cNvPr id="1049142" name="灯片编号占位符 5"/>
          <p:cNvSpPr>
            <a:spLocks noGrp="1"/>
          </p:cNvSpPr>
          <p:nvPr>
            <p:ph type="sldNum" sz="quarter" idx="12"/>
          </p:nvPr>
        </p:nvSpPr>
        <p:spPr/>
        <p:txBody>
          <a:bodyPr/>
          <a:p>
            <a:fld id="{3BCC99F0-2208-4924-9167-31BFCE69A2A4}" type="slidenum">
              <a:rPr altLang="en-US" lang="zh-CN"/>
            </a:fld>
            <a:endParaRPr altLang="en-US" dirty="0"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type="picTx">
  <p:cSld name="图片与标题">
    <p:spTree>
      <p:nvGrpSpPr>
        <p:cNvPr id="220" name=""/>
        <p:cNvGrpSpPr/>
        <p:nvPr/>
      </p:nvGrpSpPr>
      <p:grpSpPr>
        <a:xfrm>
          <a:off x="0" y="0"/>
          <a:ext cx="0" cy="0"/>
          <a:chOff x="0" y="0"/>
          <a:chExt cx="0" cy="0"/>
        </a:xfrm>
      </p:grpSpPr>
      <p:sp>
        <p:nvSpPr>
          <p:cNvPr id="1049107" name="标题 1"/>
          <p:cNvSpPr>
            <a:spLocks noGrp="1"/>
          </p:cNvSpPr>
          <p:nvPr>
            <p:ph type="title"/>
          </p:nvPr>
        </p:nvSpPr>
        <p:spPr>
          <a:xfrm>
            <a:off x="2389717" y="4800600"/>
            <a:ext cx="7315200" cy="566738"/>
          </a:xfrm>
        </p:spPr>
        <p:txBody>
          <a:bodyPr anchor="b"/>
          <a:lstStyle>
            <a:lvl1pPr algn="l">
              <a:defRPr b="1" sz="2000"/>
            </a:lvl1pPr>
          </a:lstStyle>
          <a:p>
            <a:r>
              <a:rPr altLang="en-US" lang="zh-CN" noProof="1"/>
              <a:t>单击此处编辑母版标题样式</a:t>
            </a:r>
            <a:endParaRPr altLang="en-US" lang="zh-CN" noProof="1"/>
          </a:p>
        </p:txBody>
      </p:sp>
      <p:sp>
        <p:nvSpPr>
          <p:cNvPr id="1049108" name="图片占位符 2"/>
          <p:cNvSpPr>
            <a:spLocks noGrp="1"/>
          </p:cNvSpPr>
          <p:nvPr>
            <p:ph type="pic" idx="1"/>
          </p:nvPr>
        </p:nvSpPr>
        <p:spPr>
          <a:xfrm>
            <a:off x="2389717" y="612775"/>
            <a:ext cx="7315200" cy="4114800"/>
          </a:xfrm>
        </p:spPr>
        <p:txBody>
          <a:bodyPr rtlCol="0">
            <a:normAutofit/>
          </a:bodyPr>
          <a:lstStyle>
            <a:lvl1pPr indent="0" marL="0">
              <a:buNone/>
              <a:defRPr sz="3200"/>
            </a:lvl1pPr>
            <a:lvl2pPr indent="0" marL="457200">
              <a:buNone/>
              <a:defRPr sz="2800"/>
            </a:lvl2pPr>
            <a:lvl3pPr indent="0" marL="914400">
              <a:buNone/>
              <a:defRPr sz="24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pPr lvl="0"/>
            <a:endParaRPr altLang="en-US" lang="zh-CN" noProof="0"/>
          </a:p>
        </p:txBody>
      </p:sp>
      <p:sp>
        <p:nvSpPr>
          <p:cNvPr id="1049109" name="文本占位符 3"/>
          <p:cNvSpPr>
            <a:spLocks noGrp="1"/>
          </p:cNvSpPr>
          <p:nvPr>
            <p:ph type="body" sz="half" idx="2"/>
          </p:nvPr>
        </p:nvSpPr>
        <p:spPr>
          <a:xfrm>
            <a:off x="2389717" y="5367338"/>
            <a:ext cx="7315200" cy="804862"/>
          </a:xfrm>
        </p:spPr>
        <p:txBody>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zh-CN" noProof="1"/>
              <a:t>单击此处编辑母版文本样式</a:t>
            </a:r>
            <a:endParaRPr altLang="en-US" lang="zh-CN" noProof="1"/>
          </a:p>
        </p:txBody>
      </p:sp>
      <p:sp>
        <p:nvSpPr>
          <p:cNvPr id="1049110" name="日期占位符 3"/>
          <p:cNvSpPr>
            <a:spLocks noGrp="1"/>
          </p:cNvSpPr>
          <p:nvPr>
            <p:ph type="dt" sz="half" idx="10"/>
          </p:nvPr>
        </p:nvSpPr>
        <p:spPr/>
        <p:txBody>
          <a:bodyPr/>
          <a:p>
            <a:endParaRPr altLang="en-US" lang="zh-CN"/>
          </a:p>
        </p:txBody>
      </p:sp>
      <p:sp>
        <p:nvSpPr>
          <p:cNvPr id="1049111" name="页脚占位符 4"/>
          <p:cNvSpPr>
            <a:spLocks noGrp="1"/>
          </p:cNvSpPr>
          <p:nvPr>
            <p:ph type="ftr" sz="quarter" idx="11"/>
          </p:nvPr>
        </p:nvSpPr>
        <p:spPr/>
        <p:txBody>
          <a:bodyPr/>
          <a:p>
            <a:endParaRPr altLang="en-US" lang="zh-CN"/>
          </a:p>
        </p:txBody>
      </p:sp>
      <p:sp>
        <p:nvSpPr>
          <p:cNvPr id="1049112" name="灯片编号占位符 5"/>
          <p:cNvSpPr>
            <a:spLocks noGrp="1"/>
          </p:cNvSpPr>
          <p:nvPr>
            <p:ph type="sldNum" sz="quarter" idx="12"/>
          </p:nvPr>
        </p:nvSpPr>
        <p:spPr/>
        <p:txBody>
          <a:bodyPr/>
          <a:p>
            <a:fld id="{9A2BF74A-182E-48A3-A459-3B9EFED3E0C0}" type="slidenum">
              <a:rPr altLang="en-US" lang="zh-CN"/>
            </a:fld>
            <a:endParaRPr altLang="en-US" dirty="0" lang="zh-CN"/>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E8E8E6"/>
        </a:solidFill>
        <a:effectLst/>
      </p:bgPr>
    </p:bg>
    <p:spTree>
      <p:nvGrpSpPr>
        <p:cNvPr id="13" name=""/>
        <p:cNvGrpSpPr/>
        <p:nvPr/>
      </p:nvGrpSpPr>
      <p:grpSpPr>
        <a:xfrm>
          <a:off x="0" y="0"/>
          <a:ext cx="0" cy="0"/>
          <a:chOff x="0" y="0"/>
          <a:chExt cx="0" cy="0"/>
        </a:xfrm>
      </p:grpSpPr>
      <p:sp>
        <p:nvSpPr>
          <p:cNvPr id="1048576" name="标题占位符 1"/>
          <p:cNvSpPr>
            <a:spLocks noGrp="1" noChangeArrowheads="1"/>
          </p:cNvSpPr>
          <p:nvPr>
            <p:ph type="title" idx="4294967295"/>
          </p:nvPr>
        </p:nvSpPr>
        <p:spPr bwMode="auto">
          <a:xfrm>
            <a:off x="609600" y="274638"/>
            <a:ext cx="10972800" cy="1143000"/>
          </a:xfrm>
          <a:prstGeom prst="rect"/>
          <a:noFill/>
          <a:ln>
            <a:noFill/>
          </a:ln>
        </p:spPr>
        <p:txBody>
          <a:bodyPr anchor="ctr" anchorCtr="0" bIns="45720" compatLnSpc="1" lIns="91440" numCol="1" rIns="91440" tIns="45720" vert="horz" wrap="square"/>
          <a:p>
            <a:pPr lvl="0"/>
            <a:r>
              <a:rPr altLang="en-US" lang="zh-CN"/>
              <a:t>单击此处编辑母版标题样式</a:t>
            </a:r>
            <a:endParaRPr altLang="en-US" lang="zh-CN"/>
          </a:p>
        </p:txBody>
      </p:sp>
      <p:sp>
        <p:nvSpPr>
          <p:cNvPr id="1048577" name="文本占位符 2"/>
          <p:cNvSpPr>
            <a:spLocks noGrp="1" noChangeArrowheads="1"/>
          </p:cNvSpPr>
          <p:nvPr>
            <p:ph type="body" idx="9"/>
          </p:nvPr>
        </p:nvSpPr>
        <p:spPr bwMode="auto">
          <a:xfrm>
            <a:off x="609600" y="1600200"/>
            <a:ext cx="10972800" cy="4525963"/>
          </a:xfrm>
          <a:prstGeom prst="rect"/>
          <a:noFill/>
          <a:ln>
            <a:noFill/>
          </a:ln>
        </p:spPr>
        <p:txBody>
          <a:bodyPr anchor="t" anchorCtr="0" bIns="45720" compatLnSpc="1" lIns="91440" numCol="1" rIns="91440" tIns="45720" vert="horz" wrap="square"/>
          <a:p>
            <a:pPr lvl="0"/>
            <a:r>
              <a:rPr altLang="en-US" lang="zh-CN"/>
              <a:t>单击此处编辑母版文本样式</a:t>
            </a:r>
            <a:endParaRPr altLang="en-US" lang="zh-CN"/>
          </a:p>
          <a:p>
            <a:pPr lvl="1"/>
            <a:r>
              <a:rPr altLang="en-US" lang="zh-CN"/>
              <a:t>第二级</a:t>
            </a:r>
            <a:endParaRPr altLang="en-US" lang="zh-CN"/>
          </a:p>
          <a:p>
            <a:pPr lvl="2"/>
            <a:r>
              <a:rPr altLang="en-US" lang="zh-CN"/>
              <a:t>第三级</a:t>
            </a:r>
            <a:endParaRPr altLang="en-US" lang="zh-CN"/>
          </a:p>
          <a:p>
            <a:pPr lvl="3"/>
            <a:r>
              <a:rPr altLang="en-US" lang="zh-CN"/>
              <a:t>第四级</a:t>
            </a:r>
            <a:endParaRPr altLang="en-US" lang="zh-CN"/>
          </a:p>
          <a:p>
            <a:pPr lvl="4"/>
            <a:r>
              <a:rPr altLang="en-US" lang="zh-CN"/>
              <a:t>第五级</a:t>
            </a:r>
            <a:endParaRPr altLang="en-US" lang="zh-CN"/>
          </a:p>
        </p:txBody>
      </p:sp>
      <p:sp>
        <p:nvSpPr>
          <p:cNvPr id="1048578" name="日期占位符 3"/>
          <p:cNvSpPr>
            <a:spLocks noGrp="1"/>
          </p:cNvSpPr>
          <p:nvPr>
            <p:ph type="dt" sz="half" idx="2"/>
          </p:nvPr>
        </p:nvSpPr>
        <p:spPr>
          <a:xfrm>
            <a:off x="609600" y="6356350"/>
            <a:ext cx="2844800" cy="365125"/>
          </a:xfrm>
          <a:prstGeom prst="rect"/>
        </p:spPr>
        <p:txBody>
          <a:bodyPr anchor="ctr" bIns="45720" lIns="91440" rIns="91440" rtlCol="0" tIns="45720" vert="horz"/>
          <a:lstStyle>
            <a:lvl1pPr algn="l" eaLnBrk="1" fontAlgn="auto" hangingPunct="1">
              <a:spcBef>
                <a:spcPts val="0"/>
              </a:spcBef>
              <a:spcAft>
                <a:spcPts val="0"/>
              </a:spcAft>
              <a:buFontTx/>
              <a:buNone/>
              <a:defRPr sz="1200">
                <a:solidFill>
                  <a:schemeClr val="tx1">
                    <a:tint val="75000"/>
                  </a:schemeClr>
                </a:solidFill>
                <a:latin typeface="+mn-lt"/>
                <a:ea typeface="微软雅黑" panose="020B0503020204020204" pitchFamily="34" charset="-122"/>
              </a:defRPr>
            </a:lvl1pPr>
          </a:lstStyle>
          <a:p>
            <a:endParaRPr altLang="en-US" lang="zh-CN"/>
          </a:p>
        </p:txBody>
      </p:sp>
      <p:sp>
        <p:nvSpPr>
          <p:cNvPr id="1048579" name="页脚占位符 4"/>
          <p:cNvSpPr>
            <a:spLocks noGrp="1"/>
          </p:cNvSpPr>
          <p:nvPr>
            <p:ph type="ftr" sz="quarter" idx="3"/>
          </p:nvPr>
        </p:nvSpPr>
        <p:spPr>
          <a:xfrm>
            <a:off x="4165600" y="6356350"/>
            <a:ext cx="3860800" cy="365125"/>
          </a:xfrm>
          <a:prstGeom prst="rect"/>
        </p:spPr>
        <p:txBody>
          <a:bodyPr anchor="ctr" bIns="45720" lIns="91440" rIns="91440" rtlCol="0" tIns="45720" vert="horz"/>
          <a:lstStyle>
            <a:lvl1pPr algn="ctr" eaLnBrk="1" fontAlgn="auto" hangingPunct="1">
              <a:spcBef>
                <a:spcPts val="0"/>
              </a:spcBef>
              <a:spcAft>
                <a:spcPts val="0"/>
              </a:spcAft>
              <a:buFontTx/>
              <a:buNone/>
              <a:defRPr sz="1200">
                <a:solidFill>
                  <a:schemeClr val="tx1">
                    <a:tint val="75000"/>
                  </a:schemeClr>
                </a:solidFill>
                <a:latin typeface="+mn-lt"/>
                <a:ea typeface="微软雅黑" panose="020B0503020204020204" pitchFamily="34" charset="-122"/>
              </a:defRPr>
            </a:lvl1pPr>
          </a:lstStyle>
          <a:p>
            <a:endParaRPr altLang="en-US" lang="zh-CN"/>
          </a:p>
        </p:txBody>
      </p:sp>
      <p:sp>
        <p:nvSpPr>
          <p:cNvPr id="1048580" name="灯片编号占位符 5"/>
          <p:cNvSpPr>
            <a:spLocks noGrp="1"/>
          </p:cNvSpPr>
          <p:nvPr>
            <p:ph type="sldNum" sz="quarter" idx="4"/>
          </p:nvPr>
        </p:nvSpPr>
        <p:spPr>
          <a:xfrm>
            <a:off x="8737600" y="6356350"/>
            <a:ext cx="2844800" cy="365125"/>
          </a:xfrm>
          <a:prstGeom prst="rect"/>
        </p:spPr>
        <p:txBody>
          <a:bodyPr anchor="ctr" bIns="45720" lIns="91440" rIns="91440" rtlCol="0" tIns="45720" vert="horz"/>
          <a:lstStyle>
            <a:lvl1pPr algn="r" eaLnBrk="1" fontAlgn="auto" hangingPunct="1">
              <a:spcBef>
                <a:spcPts val="0"/>
              </a:spcBef>
              <a:spcAft>
                <a:spcPts val="0"/>
              </a:spcAft>
              <a:buFontTx/>
              <a:buNone/>
              <a:defRPr sz="1200">
                <a:solidFill>
                  <a:schemeClr val="tx1">
                    <a:tint val="75000"/>
                  </a:schemeClr>
                </a:solidFill>
                <a:latin typeface="+mn-lt"/>
                <a:ea typeface="微软雅黑" panose="020B0503020204020204" pitchFamily="34" charset="-122"/>
              </a:defRPr>
            </a:lvl1pPr>
          </a:lstStyle>
          <a:p>
            <a:fld id="{8603A5A9-4B4A-498B-A0E9-DA53D806FFFA}" type="slidenum">
              <a:rPr altLang="en-US" lang="zh-CN"/>
            </a:fld>
            <a:endParaRPr altLang="en-US" dirty="0" lang="zh-CN"/>
          </a:p>
        </p:txBody>
      </p:sp>
    </p:spTree>
  </p:cSld>
  <p:clrMap accent1="accent1" accent2="accent2" accent3="accent3" accent4="accent4" accent5="accent5" accent6="accent6" bg1="lt1" bg2="lt2" tx1="dk1" tx2="dk2"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eaLnBrk="0" fontAlgn="base" hangingPunct="0" rtl="0">
        <a:spcBef>
          <a:spcPct val="0"/>
        </a:spcBef>
        <a:spcAft>
          <a:spcPct val="0"/>
        </a:spcAft>
        <a:defRPr sz="4400" kern="1200">
          <a:solidFill>
            <a:schemeClr val="tx1"/>
          </a:solidFill>
          <a:latin typeface="+mj-lt"/>
          <a:ea typeface="微软雅黑" panose="020B0503020204020204" pitchFamily="34" charset="-122"/>
          <a:cs typeface="+mj-cs"/>
        </a:defRPr>
      </a:lvl1pPr>
      <a:lvl2pPr algn="ctr" eaLnBrk="0" fontAlgn="base" hangingPunct="0" rtl="0">
        <a:spcBef>
          <a:spcPct val="0"/>
        </a:spcBef>
        <a:spcAft>
          <a:spcPct val="0"/>
        </a:spcAft>
        <a:defRPr sz="4400">
          <a:solidFill>
            <a:schemeClr val="tx1"/>
          </a:solidFill>
          <a:latin typeface="Calibri" panose="020F0502020204030204" pitchFamily="34" charset="0"/>
          <a:ea typeface="微软雅黑" panose="020B0503020204020204" pitchFamily="34" charset="-122"/>
        </a:defRPr>
      </a:lvl2pPr>
      <a:lvl3pPr algn="ctr" eaLnBrk="0" fontAlgn="base" hangingPunct="0" rtl="0">
        <a:spcBef>
          <a:spcPct val="0"/>
        </a:spcBef>
        <a:spcAft>
          <a:spcPct val="0"/>
        </a:spcAft>
        <a:defRPr sz="4400">
          <a:solidFill>
            <a:schemeClr val="tx1"/>
          </a:solidFill>
          <a:latin typeface="Calibri" panose="020F0502020204030204" pitchFamily="34" charset="0"/>
          <a:ea typeface="微软雅黑" panose="020B0503020204020204" pitchFamily="34" charset="-122"/>
        </a:defRPr>
      </a:lvl3pPr>
      <a:lvl4pPr algn="ctr" eaLnBrk="0" fontAlgn="base" hangingPunct="0" rtl="0">
        <a:spcBef>
          <a:spcPct val="0"/>
        </a:spcBef>
        <a:spcAft>
          <a:spcPct val="0"/>
        </a:spcAft>
        <a:defRPr sz="4400">
          <a:solidFill>
            <a:schemeClr val="tx1"/>
          </a:solidFill>
          <a:latin typeface="Calibri" panose="020F0502020204030204" pitchFamily="34" charset="0"/>
          <a:ea typeface="微软雅黑" panose="020B0503020204020204" pitchFamily="34" charset="-122"/>
        </a:defRPr>
      </a:lvl4pPr>
      <a:lvl5pPr algn="ctr" eaLnBrk="0" fontAlgn="base" hangingPunct="0" rtl="0">
        <a:spcBef>
          <a:spcPct val="0"/>
        </a:spcBef>
        <a:spcAft>
          <a:spcPct val="0"/>
        </a:spcAft>
        <a:defRPr sz="4400">
          <a:solidFill>
            <a:schemeClr val="tx1"/>
          </a:solidFill>
          <a:latin typeface="Calibri" panose="020F0502020204030204" pitchFamily="34" charset="0"/>
          <a:ea typeface="微软雅黑" panose="020B0503020204020204" pitchFamily="34" charset="-122"/>
        </a:defRPr>
      </a:lvl5pPr>
      <a:lvl6pPr algn="ctr" fontAlgn="base" marL="457200" rtl="0">
        <a:spcBef>
          <a:spcPct val="0"/>
        </a:spcBef>
        <a:spcAft>
          <a:spcPct val="0"/>
        </a:spcAft>
        <a:defRPr sz="4400">
          <a:solidFill>
            <a:schemeClr val="tx1"/>
          </a:solidFill>
          <a:latin typeface="Calibri" panose="020F0502020204030204" pitchFamily="34" charset="0"/>
          <a:ea typeface="微软雅黑" panose="020B0503020204020204" pitchFamily="34" charset="-122"/>
        </a:defRPr>
      </a:lvl6pPr>
      <a:lvl7pPr algn="ctr" fontAlgn="base" marL="914400" rtl="0">
        <a:spcBef>
          <a:spcPct val="0"/>
        </a:spcBef>
        <a:spcAft>
          <a:spcPct val="0"/>
        </a:spcAft>
        <a:defRPr sz="4400">
          <a:solidFill>
            <a:schemeClr val="tx1"/>
          </a:solidFill>
          <a:latin typeface="Calibri" panose="020F0502020204030204" pitchFamily="34" charset="0"/>
          <a:ea typeface="微软雅黑" panose="020B0503020204020204" pitchFamily="34" charset="-122"/>
        </a:defRPr>
      </a:lvl7pPr>
      <a:lvl8pPr algn="ctr" fontAlgn="base" marL="1371600" rtl="0">
        <a:spcBef>
          <a:spcPct val="0"/>
        </a:spcBef>
        <a:spcAft>
          <a:spcPct val="0"/>
        </a:spcAft>
        <a:defRPr sz="4400">
          <a:solidFill>
            <a:schemeClr val="tx1"/>
          </a:solidFill>
          <a:latin typeface="Calibri" panose="020F0502020204030204" pitchFamily="34" charset="0"/>
          <a:ea typeface="微软雅黑" panose="020B0503020204020204" pitchFamily="34" charset="-122"/>
        </a:defRPr>
      </a:lvl8pPr>
      <a:lvl9pPr algn="ctr" fontAlgn="base" marL="1828800" rtl="0">
        <a:spcBef>
          <a:spcPct val="0"/>
        </a:spcBef>
        <a:spcAft>
          <a:spcPct val="0"/>
        </a:spcAft>
        <a:defRPr sz="4400">
          <a:solidFill>
            <a:schemeClr val="tx1"/>
          </a:solidFill>
          <a:latin typeface="Calibri" panose="020F0502020204030204" pitchFamily="34" charset="0"/>
          <a:ea typeface="微软雅黑" panose="020B0503020204020204" pitchFamily="34" charset="-122"/>
        </a:defRPr>
      </a:lvl9pPr>
    </p:titleStyle>
    <p:bodyStyle>
      <a:lvl1pPr algn="l" eaLnBrk="0" fontAlgn="base" hangingPunct="0" indent="-342900" marL="342900" rtl="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algn="l" eaLnBrk="0" fontAlgn="base" hangingPunct="0" indent="-285750" marL="742950" rtl="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algn="l" eaLnBrk="0" fontAlgn="base" hangingPunct="0" indent="-228600" marL="1143000" rtl="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algn="l" eaLnBrk="0" fontAlgn="base" hangingPunct="0" indent="-228600" marL="1600200" rtl="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algn="l" eaLnBrk="0" fontAlgn="base" hangingPunct="0" indent="-228600" marL="2057400" rtl="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algn="l" defTabSz="914400" eaLnBrk="1" hangingPunct="1" indent="-228600" latinLnBrk="0" marL="2514600" rtl="0">
        <a:spcBef>
          <a:spcPct val="20000"/>
        </a:spcBef>
        <a:buFont typeface="Arial" panose="020B0604020202020204" pitchFamily="34" charset="0"/>
        <a:buChar char="•"/>
        <a:defRPr sz="2000" kern="1200">
          <a:solidFill>
            <a:schemeClr val="tx1"/>
          </a:solidFill>
          <a:latin typeface="+mn-lt"/>
          <a:ea typeface="+mn-ea"/>
          <a:cs typeface="+mn-cs"/>
        </a:defRPr>
      </a:lvl6pPr>
      <a:lvl7pPr algn="l" defTabSz="914400" eaLnBrk="1" hangingPunct="1" indent="-228600" latinLnBrk="0" marL="2971800" rtl="0">
        <a:spcBef>
          <a:spcPct val="20000"/>
        </a:spcBef>
        <a:buFont typeface="Arial" panose="020B0604020202020204" pitchFamily="34" charset="0"/>
        <a:buChar char="•"/>
        <a:defRPr sz="2000" kern="1200">
          <a:solidFill>
            <a:schemeClr val="tx1"/>
          </a:solidFill>
          <a:latin typeface="+mn-lt"/>
          <a:ea typeface="+mn-ea"/>
          <a:cs typeface="+mn-cs"/>
        </a:defRPr>
      </a:lvl7pPr>
      <a:lvl8pPr algn="l" defTabSz="914400" eaLnBrk="1" hangingPunct="1" indent="-228600" latinLnBrk="0" marL="3429000" rtl="0">
        <a:spcBef>
          <a:spcPct val="20000"/>
        </a:spcBef>
        <a:buFont typeface="Arial" panose="020B0604020202020204" pitchFamily="34" charset="0"/>
        <a:buChar char="•"/>
        <a:defRPr sz="2000" kern="1200">
          <a:solidFill>
            <a:schemeClr val="tx1"/>
          </a:solidFill>
          <a:latin typeface="+mn-lt"/>
          <a:ea typeface="+mn-ea"/>
          <a:cs typeface="+mn-cs"/>
        </a:defRPr>
      </a:lvl8pPr>
      <a:lvl9pPr algn="l" defTabSz="914400" eaLnBrk="1" hangingPunct="1" indent="-228600" latinLnBrk="0" marL="3886200" rtl="0">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algn="l" defTabSz="914400" eaLnBrk="1" hangingPunct="1" latinLnBrk="0" marL="0" rtl="0">
        <a:defRPr sz="1800" kern="1200">
          <a:solidFill>
            <a:schemeClr val="tx1"/>
          </a:solidFill>
          <a:latin typeface="+mn-lt"/>
          <a:ea typeface="+mn-ea"/>
          <a:cs typeface="+mn-cs"/>
        </a:defRPr>
      </a:lvl1pPr>
      <a:lvl2pPr algn="l" defTabSz="914400" eaLnBrk="1" hangingPunct="1" latinLnBrk="0" marL="457200" rtl="0">
        <a:defRPr sz="1800" kern="1200">
          <a:solidFill>
            <a:schemeClr val="tx1"/>
          </a:solidFill>
          <a:latin typeface="+mn-lt"/>
          <a:ea typeface="+mn-ea"/>
          <a:cs typeface="+mn-cs"/>
        </a:defRPr>
      </a:lvl2pPr>
      <a:lvl3pPr algn="l" defTabSz="914400" eaLnBrk="1" hangingPunct="1" latinLnBrk="0" marL="914400" rtl="0">
        <a:defRPr sz="1800" kern="1200">
          <a:solidFill>
            <a:schemeClr val="tx1"/>
          </a:solidFill>
          <a:latin typeface="+mn-lt"/>
          <a:ea typeface="+mn-ea"/>
          <a:cs typeface="+mn-cs"/>
        </a:defRPr>
      </a:lvl3pPr>
      <a:lvl4pPr algn="l" defTabSz="914400" eaLnBrk="1" hangingPunct="1" latinLnBrk="0" marL="1371600" rtl="0">
        <a:defRPr sz="1800" kern="1200">
          <a:solidFill>
            <a:schemeClr val="tx1"/>
          </a:solidFill>
          <a:latin typeface="+mn-lt"/>
          <a:ea typeface="+mn-ea"/>
          <a:cs typeface="+mn-cs"/>
        </a:defRPr>
      </a:lvl4pPr>
      <a:lvl5pPr algn="l" defTabSz="914400" eaLnBrk="1" hangingPunct="1" latinLnBrk="0" marL="1828800" rtl="0">
        <a:defRPr sz="1800" kern="1200">
          <a:solidFill>
            <a:schemeClr val="tx1"/>
          </a:solidFill>
          <a:latin typeface="+mn-lt"/>
          <a:ea typeface="+mn-ea"/>
          <a:cs typeface="+mn-cs"/>
        </a:defRPr>
      </a:lvl5pPr>
      <a:lvl6pPr algn="l" defTabSz="914400" eaLnBrk="1" hangingPunct="1" latinLnBrk="0" marL="2286000" rtl="0">
        <a:defRPr sz="1800" kern="1200">
          <a:solidFill>
            <a:schemeClr val="tx1"/>
          </a:solidFill>
          <a:latin typeface="+mn-lt"/>
          <a:ea typeface="+mn-ea"/>
          <a:cs typeface="+mn-cs"/>
        </a:defRPr>
      </a:lvl6pPr>
      <a:lvl7pPr algn="l" defTabSz="914400" eaLnBrk="1" hangingPunct="1" latinLnBrk="0" marL="2743200" rtl="0">
        <a:defRPr sz="1800" kern="1200">
          <a:solidFill>
            <a:schemeClr val="tx1"/>
          </a:solidFill>
          <a:latin typeface="+mn-lt"/>
          <a:ea typeface="+mn-ea"/>
          <a:cs typeface="+mn-cs"/>
        </a:defRPr>
      </a:lvl7pPr>
      <a:lvl8pPr algn="l" defTabSz="914400" eaLnBrk="1" hangingPunct="1" latinLnBrk="0" marL="3200400" rtl="0">
        <a:defRPr sz="1800" kern="1200">
          <a:solidFill>
            <a:schemeClr val="tx1"/>
          </a:solidFill>
          <a:latin typeface="+mn-lt"/>
          <a:ea typeface="+mn-ea"/>
          <a:cs typeface="+mn-cs"/>
        </a:defRPr>
      </a:lvl8pPr>
      <a:lvl9pPr algn="l" defTabSz="914400" eaLnBrk="1" hangingPunct="1" latinLnBrk="0" marL="3657600" rtl="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tags" Target="../tags/tag1.xml"/><Relationship Id="rId3" Type="http://schemas.openxmlformats.org/officeDocument/2006/relationships/slideLayout" Target="../slideLayouts/slideLayout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17.png"/><Relationship Id="rId2" Type="http://schemas.openxmlformats.org/officeDocument/2006/relationships/image" Target="../media/image18.png"/><Relationship Id="rId3" Type="http://schemas.openxmlformats.org/officeDocument/2006/relationships/image" Target="../media/image19.png"/><Relationship Id="rId4" Type="http://schemas.openxmlformats.org/officeDocument/2006/relationships/slideLayout" Target="../slideLayouts/slideLayout2.xml"/><Relationship Id="rId5"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2.xml"/><Relationship Id="rId3"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1" Type="http://schemas.openxmlformats.org/officeDocument/2006/relationships/image" Target="../media/image21.png"/><Relationship Id="rId2" Type="http://schemas.openxmlformats.org/officeDocument/2006/relationships/slideLayout" Target="../slideLayouts/slideLayout2.xml"/><Relationship Id="rId3"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1" Type="http://schemas.openxmlformats.org/officeDocument/2006/relationships/image" Target="../media/image22.png"/><Relationship Id="rId2" Type="http://schemas.openxmlformats.org/officeDocument/2006/relationships/image" Target="../media/image23.png"/><Relationship Id="rId3" Type="http://schemas.openxmlformats.org/officeDocument/2006/relationships/image" Target="../media/image24.png"/><Relationship Id="rId4" Type="http://schemas.openxmlformats.org/officeDocument/2006/relationships/slideLayout" Target="../slideLayouts/slideLayout2.xml"/><Relationship Id="rId5"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1" Type="http://schemas.openxmlformats.org/officeDocument/2006/relationships/image" Target="../media/image25.png"/><Relationship Id="rId2" Type="http://schemas.openxmlformats.org/officeDocument/2006/relationships/image" Target="../media/image26.png"/><Relationship Id="rId3" Type="http://schemas.openxmlformats.org/officeDocument/2006/relationships/slideLayout" Target="../slideLayouts/slideLayout2.xml"/><Relationship Id="rId4"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1" Type="http://schemas.openxmlformats.org/officeDocument/2006/relationships/image" Target="../media/image27.png"/><Relationship Id="rId2" Type="http://schemas.openxmlformats.org/officeDocument/2006/relationships/image" Target="../media/image28.png"/><Relationship Id="rId3" Type="http://schemas.openxmlformats.org/officeDocument/2006/relationships/image" Target="../media/image29.png"/><Relationship Id="rId4" Type="http://schemas.openxmlformats.org/officeDocument/2006/relationships/slideLayout" Target="../slideLayouts/slideLayout2.xml"/><Relationship Id="rId5"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1" Type="http://schemas.openxmlformats.org/officeDocument/2006/relationships/image" Target="../media/image30.png"/><Relationship Id="rId2" Type="http://schemas.openxmlformats.org/officeDocument/2006/relationships/slideLayout" Target="../slideLayouts/slideLayout2.xml"/><Relationship Id="rId3"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image" Target="../media/image32.png"/><Relationship Id="rId3" Type="http://schemas.openxmlformats.org/officeDocument/2006/relationships/image" Target="../media/image33.png"/><Relationship Id="rId4" Type="http://schemas.openxmlformats.org/officeDocument/2006/relationships/slideLayout" Target="../slideLayouts/slideLayout2.xml"/><Relationship Id="rId5"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1" Type="http://schemas.openxmlformats.org/officeDocument/2006/relationships/image" Target="../media/image34.png"/><Relationship Id="rId2" Type="http://schemas.openxmlformats.org/officeDocument/2006/relationships/slideLayout" Target="../slideLayouts/slideLayout2.xml"/><Relationship Id="rId3"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tags" Target="../tags/tag3.xml"/><Relationship Id="rId3" Type="http://schemas.openxmlformats.org/officeDocument/2006/relationships/tags" Target="../tags/tag4.xml"/><Relationship Id="rId4" Type="http://schemas.openxmlformats.org/officeDocument/2006/relationships/tags" Target="../tags/tag5.xml"/><Relationship Id="rId5" Type="http://schemas.openxmlformats.org/officeDocument/2006/relationships/tags" Target="../tags/tag6.xml"/><Relationship Id="rId6" Type="http://schemas.openxmlformats.org/officeDocument/2006/relationships/tags" Target="../tags/tag7.xml"/><Relationship Id="rId7" Type="http://schemas.openxmlformats.org/officeDocument/2006/relationships/tags" Target="../tags/tag8.xml"/><Relationship Id="rId8" Type="http://schemas.openxmlformats.org/officeDocument/2006/relationships/tags" Target="../tags/tag9.xml"/><Relationship Id="rId9" Type="http://schemas.openxmlformats.org/officeDocument/2006/relationships/tags" Target="../tags/tag10.xml"/><Relationship Id="rId10" Type="http://schemas.openxmlformats.org/officeDocument/2006/relationships/tags" Target="../tags/tag11.xml"/><Relationship Id="rId11" Type="http://schemas.openxmlformats.org/officeDocument/2006/relationships/tags" Target="../tags/tag12.xml"/><Relationship Id="rId12" Type="http://schemas.openxmlformats.org/officeDocument/2006/relationships/tags" Target="../tags/tag13.xml"/><Relationship Id="rId13" Type="http://schemas.openxmlformats.org/officeDocument/2006/relationships/tags" Target="../tags/tag14.xml"/><Relationship Id="rId14" Type="http://schemas.openxmlformats.org/officeDocument/2006/relationships/tags" Target="../tags/tag15.xml"/><Relationship Id="rId15" Type="http://schemas.openxmlformats.org/officeDocument/2006/relationships/tags" Target="../tags/tag16.xml"/><Relationship Id="rId16" Type="http://schemas.openxmlformats.org/officeDocument/2006/relationships/slideLayout" Target="../slideLayouts/slideLayout2.xml"/><Relationship Id="rId17"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image" Target="../media/image35.jpeg"/><Relationship Id="rId2" Type="http://schemas.openxmlformats.org/officeDocument/2006/relationships/slideLayout" Target="../slideLayouts/slideLayout2.xml"/><Relationship Id="rId3"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image" Target="../media/image36.png"/><Relationship Id="rId2"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image" Target="../media/image37.png"/><Relationship Id="rId2"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image" Target="../media/image38.png"/><Relationship Id="rId2"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image" Target="../media/image39.jpeg"/><Relationship Id="rId2"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image" Target="../media/image40.png"/><Relationship Id="rId2" Type="http://schemas.openxmlformats.org/officeDocument/2006/relationships/slideLayout" Target="../slideLayouts/slideLayout2.xml"/><Relationship Id="rId3" Type="http://schemas.openxmlformats.org/officeDocument/2006/relationships/notesSlide" Target="../notesSlides/notesSlide18.xml"/></Relationships>
</file>

<file path=ppt/slides/_rels/slide26.xml.rels><?xml version="1.0" encoding="UTF-8" standalone="yes"?>
<Relationships xmlns="http://schemas.openxmlformats.org/package/2006/relationships"><Relationship Id="rId1" Type="http://schemas.openxmlformats.org/officeDocument/2006/relationships/image" Target="../media/image41.jpeg"/><Relationship Id="rId2" Type="http://schemas.openxmlformats.org/officeDocument/2006/relationships/image" Target="../media/image42.jpeg"/><Relationship Id="rId3" Type="http://schemas.openxmlformats.org/officeDocument/2006/relationships/slideLayout" Target="../slideLayouts/slideLayout2.xml"/><Relationship Id="rId4" Type="http://schemas.openxmlformats.org/officeDocument/2006/relationships/notesSlide" Target="../notesSlides/notesSlide19.xml"/></Relationships>
</file>

<file path=ppt/slides/_rels/slide27.xml.rels><?xml version="1.0" encoding="UTF-8" standalone="yes"?>
<Relationships xmlns="http://schemas.openxmlformats.org/package/2006/relationships"><Relationship Id="rId1" Type="http://schemas.openxmlformats.org/officeDocument/2006/relationships/image" Target="../media/image43.png"/><Relationship Id="rId2" Type="http://schemas.openxmlformats.org/officeDocument/2006/relationships/slideLayout" Target="../slideLayouts/slideLayout2.xml"/><Relationship Id="rId3" Type="http://schemas.openxmlformats.org/officeDocument/2006/relationships/notesSlide" Target="../notesSlides/notesSlide20.xml"/></Relationships>
</file>

<file path=ppt/slides/_rels/slide28.xml.rels><?xml version="1.0" encoding="UTF-8" standalone="yes"?>
<Relationships xmlns="http://schemas.openxmlformats.org/package/2006/relationships"><Relationship Id="rId1" Type="http://schemas.openxmlformats.org/officeDocument/2006/relationships/image" Target="../media/image44.png"/><Relationship Id="rId2" Type="http://schemas.openxmlformats.org/officeDocument/2006/relationships/image" Target="../media/image45.jpeg"/><Relationship Id="rId3" Type="http://schemas.openxmlformats.org/officeDocument/2006/relationships/image" Target="../media/image46.png"/><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slideLayout" Target="../slideLayouts/slideLayout2.xml"/><Relationship Id="rId7" Type="http://schemas.openxmlformats.org/officeDocument/2006/relationships/notesSlide" Target="../notesSlides/notesSlide21.xml"/></Relationships>
</file>

<file path=ppt/slides/_rels/slide29.xml.rels><?xml version="1.0" encoding="UTF-8" standalone="yes"?>
<Relationships xmlns="http://schemas.openxmlformats.org/package/2006/relationships"><Relationship Id="rId1" Type="http://schemas.openxmlformats.org/officeDocument/2006/relationships/image" Target="../media/image49.jpeg"/><Relationship Id="rId2" Type="http://schemas.openxmlformats.org/officeDocument/2006/relationships/image" Target="../media/image50.jpeg"/><Relationship Id="rId3" Type="http://schemas.openxmlformats.org/officeDocument/2006/relationships/tags" Target="../tags/tag17.xml"/><Relationship Id="rId4" Type="http://schemas.openxmlformats.org/officeDocument/2006/relationships/slideLayout" Target="../slideLayouts/slideLayout2.xml"/><Relationship Id="rId5"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3.png"/><Relationship Id="rId3" Type="http://schemas.openxmlformats.org/officeDocument/2006/relationships/slideLayout" Target="../slideLayouts/slideLayout2.xml"/><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2.png"/><Relationship Id="rId3" Type="http://schemas.openxmlformats.org/officeDocument/2006/relationships/image" Target="../media/image53.png"/><Relationship Id="rId4" Type="http://schemas.openxmlformats.org/officeDocument/2006/relationships/tags" Target="../tags/tag18.xml"/><Relationship Id="rId5" Type="http://schemas.openxmlformats.org/officeDocument/2006/relationships/slideLayout" Target="../slideLayouts/slideLayout2.xml"/><Relationship Id="rId6" Type="http://schemas.openxmlformats.org/officeDocument/2006/relationships/notesSlide" Target="../notesSlides/notesSlide23.xml"/></Relationships>
</file>

<file path=ppt/slides/_rels/slide31.xml.rels><?xml version="1.0" encoding="UTF-8" standalone="yes"?>
<Relationships xmlns="http://schemas.openxmlformats.org/package/2006/relationships"><Relationship Id="rId1" Type="http://schemas.openxmlformats.org/officeDocument/2006/relationships/image" Target="../media/image54.jpeg"/><Relationship Id="rId2" Type="http://schemas.openxmlformats.org/officeDocument/2006/relationships/slideLayout" Target="../slideLayouts/slideLayout2.xml"/><Relationship Id="rId3" Type="http://schemas.openxmlformats.org/officeDocument/2006/relationships/notesSlide" Target="../notesSlides/notesSlide24.xml"/></Relationships>
</file>

<file path=ppt/slides/_rels/slide32.xml.rels><?xml version="1.0" encoding="UTF-8" standalone="yes"?>
<Relationships xmlns="http://schemas.openxmlformats.org/package/2006/relationships"><Relationship Id="rId1" Type="http://schemas.openxmlformats.org/officeDocument/2006/relationships/image" Target="../media/image55.png"/><Relationship Id="rId2" Type="http://schemas.openxmlformats.org/officeDocument/2006/relationships/slideLayout" Target="../slideLayouts/slideLayout2.xml"/><Relationship Id="rId3" Type="http://schemas.openxmlformats.org/officeDocument/2006/relationships/notesSlide" Target="../notesSlides/notesSlide25.xml"/></Relationships>
</file>

<file path=ppt/slides/_rels/slide33.xml.rels><?xml version="1.0" encoding="UTF-8" standalone="yes"?>
<Relationships xmlns="http://schemas.openxmlformats.org/package/2006/relationships"><Relationship Id="rId1" Type="http://schemas.openxmlformats.org/officeDocument/2006/relationships/image" Target="../media/image56.png"/><Relationship Id="rId2" Type="http://schemas.openxmlformats.org/officeDocument/2006/relationships/image" Target="../media/image57.png"/><Relationship Id="rId3" Type="http://schemas.openxmlformats.org/officeDocument/2006/relationships/image" Target="../media/image58.png"/><Relationship Id="rId4" Type="http://schemas.openxmlformats.org/officeDocument/2006/relationships/slideLayout" Target="../slideLayouts/slideLayout2.xml"/><Relationship Id="rId5" Type="http://schemas.openxmlformats.org/officeDocument/2006/relationships/notesSlide" Target="../notesSlides/notesSlide26.xml"/></Relationships>
</file>

<file path=ppt/slides/_rels/slide34.xml.rels><?xml version="1.0" encoding="UTF-8" standalone="yes"?>
<Relationships xmlns="http://schemas.openxmlformats.org/package/2006/relationships"><Relationship Id="rId1" Type="http://schemas.openxmlformats.org/officeDocument/2006/relationships/image" Target="../media/image59.png"/><Relationship Id="rId2" Type="http://schemas.openxmlformats.org/officeDocument/2006/relationships/image" Target="../media/image60.png"/><Relationship Id="rId3" Type="http://schemas.openxmlformats.org/officeDocument/2006/relationships/slideLayout" Target="../slideLayouts/slideLayout2.xml"/><Relationship Id="rId4" Type="http://schemas.openxmlformats.org/officeDocument/2006/relationships/notesSlide" Target="../notesSlides/notesSlide27.xml"/></Relationships>
</file>

<file path=ppt/slides/_rels/slide35.xml.rels><?xml version="1.0" encoding="UTF-8" standalone="yes"?>
<Relationships xmlns="http://schemas.openxmlformats.org/package/2006/relationships"><Relationship Id="rId1" Type="http://schemas.openxmlformats.org/officeDocument/2006/relationships/image" Target="../media/image61.png"/><Relationship Id="rId2" Type="http://schemas.openxmlformats.org/officeDocument/2006/relationships/tags" Target="../tags/tag19.xml"/><Relationship Id="rId3" Type="http://schemas.openxmlformats.org/officeDocument/2006/relationships/slideLayout" Target="../slideLayouts/slideLayout2.xml"/><Relationship Id="rId4" Type="http://schemas.openxmlformats.org/officeDocument/2006/relationships/notesSlide" Target="../notesSlides/notesSlide28.xml"/></Relationships>
</file>

<file path=ppt/slides/_rels/slide36.xml.rels><?xml version="1.0" encoding="UTF-8" standalone="yes"?>
<Relationships xmlns="http://schemas.openxmlformats.org/package/2006/relationships"><Relationship Id="rId1" Type="http://schemas.openxmlformats.org/officeDocument/2006/relationships/image" Target="../media/image62.jpeg"/><Relationship Id="rId2" Type="http://schemas.openxmlformats.org/officeDocument/2006/relationships/slideLayout" Target="../slideLayouts/slideLayout2.xml"/><Relationship Id="rId3" Type="http://schemas.openxmlformats.org/officeDocument/2006/relationships/notesSlide" Target="../notesSlides/notesSlide29.xml"/></Relationships>
</file>

<file path=ppt/slides/_rels/slide37.xml.rels><?xml version="1.0" encoding="UTF-8" standalone="yes"?>
<Relationships xmlns="http://schemas.openxmlformats.org/package/2006/relationships"><Relationship Id="rId1" Type="http://schemas.openxmlformats.org/officeDocument/2006/relationships/image" Target="../media/image63.png"/><Relationship Id="rId2" Type="http://schemas.openxmlformats.org/officeDocument/2006/relationships/slideLayout" Target="../slideLayouts/slideLayout2.xml"/><Relationship Id="rId3" Type="http://schemas.openxmlformats.org/officeDocument/2006/relationships/notesSlide" Target="../notesSlides/notesSlide30.xml"/></Relationships>
</file>

<file path=ppt/slides/_rels/slide38.xml.rels><?xml version="1.0" encoding="UTF-8" standalone="yes"?>
<Relationships xmlns="http://schemas.openxmlformats.org/package/2006/relationships"><Relationship Id="rId1" Type="http://schemas.openxmlformats.org/officeDocument/2006/relationships/image" Target="../media/image64.png"/><Relationship Id="rId2" Type="http://schemas.openxmlformats.org/officeDocument/2006/relationships/slideLayout" Target="../slideLayouts/slideLayout2.xml"/><Relationship Id="rId3" Type="http://schemas.openxmlformats.org/officeDocument/2006/relationships/notesSlide" Target="../notesSlides/notesSlide31.xml"/></Relationships>
</file>

<file path=ppt/slides/_rels/slide39.xml.rels><?xml version="1.0" encoding="UTF-8" standalone="yes"?>
<Relationships xmlns="http://schemas.openxmlformats.org/package/2006/relationships"><Relationship Id="rId1" Type="http://schemas.openxmlformats.org/officeDocument/2006/relationships/image" Target="../media/image65.png"/><Relationship Id="rId2" Type="http://schemas.openxmlformats.org/officeDocument/2006/relationships/image" Target="../media/image66.png"/><Relationship Id="rId3" Type="http://schemas.openxmlformats.org/officeDocument/2006/relationships/image" Target="../media/image67.jpeg"/><Relationship Id="rId4" Type="http://schemas.openxmlformats.org/officeDocument/2006/relationships/image" Target="../media/image68.png"/><Relationship Id="rId5" Type="http://schemas.openxmlformats.org/officeDocument/2006/relationships/slideLayout" Target="../slideLayouts/slideLayout2.xml"/><Relationship Id="rId6"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1" Type="http://schemas.openxmlformats.org/officeDocument/2006/relationships/image" Target="../media/image4.png"/><Relationship Id="rId2" Type="http://schemas.openxmlformats.org/officeDocument/2006/relationships/image" Target="../media/image5.png"/><Relationship Id="rId3" Type="http://schemas.openxmlformats.org/officeDocument/2006/relationships/image" Target="../media/image6.png"/><Relationship Id="rId4" Type="http://schemas.openxmlformats.org/officeDocument/2006/relationships/slideLayout" Target="../slideLayouts/slideLayout2.xml"/><Relationship Id="rId5"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image" Target="../media/image69.png"/><Relationship Id="rId2" Type="http://schemas.openxmlformats.org/officeDocument/2006/relationships/image" Target="../media/image70.png"/><Relationship Id="rId3" Type="http://schemas.openxmlformats.org/officeDocument/2006/relationships/image" Target="../media/image71.png"/><Relationship Id="rId4" Type="http://schemas.openxmlformats.org/officeDocument/2006/relationships/slideLayout" Target="../slideLayouts/slideLayout2.xml"/><Relationship Id="rId5" Type="http://schemas.openxmlformats.org/officeDocument/2006/relationships/notesSlide" Target="../notesSlides/notesSlide33.xml"/></Relationships>
</file>

<file path=ppt/slides/_rels/slide41.xml.rels><?xml version="1.0" encoding="UTF-8" standalone="yes"?>
<Relationships xmlns="http://schemas.openxmlformats.org/package/2006/relationships"><Relationship Id="rId1" Type="http://schemas.openxmlformats.org/officeDocument/2006/relationships/image" Target="../media/image72.png"/><Relationship Id="rId2" Type="http://schemas.openxmlformats.org/officeDocument/2006/relationships/image" Target="../media/image73.png"/><Relationship Id="rId3" Type="http://schemas.openxmlformats.org/officeDocument/2006/relationships/slideLayout" Target="../slideLayouts/slideLayout2.xml"/><Relationship Id="rId4" Type="http://schemas.openxmlformats.org/officeDocument/2006/relationships/notesSlide" Target="../notesSlides/notesSlide34.xml"/></Relationships>
</file>

<file path=ppt/slides/_rels/slide42.xml.rels><?xml version="1.0" encoding="UTF-8" standalone="yes"?>
<Relationships xmlns="http://schemas.openxmlformats.org/package/2006/relationships"><Relationship Id="rId1" Type="http://schemas.openxmlformats.org/officeDocument/2006/relationships/image" Target="../media/image74.png"/><Relationship Id="rId2" Type="http://schemas.openxmlformats.org/officeDocument/2006/relationships/image" Target="../media/image75.png"/><Relationship Id="rId3" Type="http://schemas.openxmlformats.org/officeDocument/2006/relationships/slideLayout" Target="../slideLayouts/slideLayout2.xml"/><Relationship Id="rId4" Type="http://schemas.openxmlformats.org/officeDocument/2006/relationships/notesSlide" Target="../notesSlides/notesSlide35.xml"/></Relationships>
</file>

<file path=ppt/slides/_rels/slide43.xml.rels><?xml version="1.0" encoding="UTF-8" standalone="yes"?>
<Relationships xmlns="http://schemas.openxmlformats.org/package/2006/relationships"><Relationship Id="rId1" Type="http://schemas.openxmlformats.org/officeDocument/2006/relationships/image" Target="../media/image76.png"/><Relationship Id="rId2" Type="http://schemas.openxmlformats.org/officeDocument/2006/relationships/image" Target="../media/image77.png"/><Relationship Id="rId3" Type="http://schemas.openxmlformats.org/officeDocument/2006/relationships/image" Target="../media/image78.png"/><Relationship Id="rId4" Type="http://schemas.openxmlformats.org/officeDocument/2006/relationships/slideLayout" Target="../slideLayouts/slideLayout2.xml"/><Relationship Id="rId5" Type="http://schemas.openxmlformats.org/officeDocument/2006/relationships/notesSlide" Target="../notesSlides/notesSlide36.xml"/></Relationships>
</file>

<file path=ppt/slides/_rels/slide44.xml.rels><?xml version="1.0" encoding="UTF-8" standalone="yes"?>
<Relationships xmlns="http://schemas.openxmlformats.org/package/2006/relationships"><Relationship Id="rId1" Type="http://schemas.openxmlformats.org/officeDocument/2006/relationships/image" Target="../media/image79.png"/><Relationship Id="rId2" Type="http://schemas.openxmlformats.org/officeDocument/2006/relationships/image" Target="../media/image80.png"/><Relationship Id="rId3" Type="http://schemas.openxmlformats.org/officeDocument/2006/relationships/image" Target="../media/image81.png"/><Relationship Id="rId4" Type="http://schemas.openxmlformats.org/officeDocument/2006/relationships/slideLayout" Target="../slideLayouts/slideLayout2.xml"/><Relationship Id="rId5" Type="http://schemas.openxmlformats.org/officeDocument/2006/relationships/notesSlide" Target="../notesSlides/notesSlide37.xml"/></Relationships>
</file>

<file path=ppt/slides/_rels/slide45.xml.rels><?xml version="1.0" encoding="UTF-8" standalone="yes"?>
<Relationships xmlns="http://schemas.openxmlformats.org/package/2006/relationships"><Relationship Id="rId1" Type="http://schemas.openxmlformats.org/officeDocument/2006/relationships/image" Target="../media/image82.png"/><Relationship Id="rId2" Type="http://schemas.openxmlformats.org/officeDocument/2006/relationships/slideLayout" Target="../slideLayouts/slideLayout2.xml"/><Relationship Id="rId3" Type="http://schemas.openxmlformats.org/officeDocument/2006/relationships/notesSlide" Target="../notesSlides/notesSlide38.xml"/></Relationships>
</file>

<file path=ppt/slides/_rels/slide46.xml.rels><?xml version="1.0" encoding="UTF-8" standalone="yes"?>
<Relationships xmlns="http://schemas.openxmlformats.org/package/2006/relationships"><Relationship Id="rId1" Type="http://schemas.openxmlformats.org/officeDocument/2006/relationships/image" Target="../media/image83.png"/><Relationship Id="rId2" Type="http://schemas.openxmlformats.org/officeDocument/2006/relationships/image" Target="../media/image84.png"/><Relationship Id="rId3" Type="http://schemas.openxmlformats.org/officeDocument/2006/relationships/slideLayout" Target="../slideLayouts/slideLayout2.xml"/><Relationship Id="rId4" Type="http://schemas.openxmlformats.org/officeDocument/2006/relationships/notesSlide" Target="../notesSlides/notesSlide39.xml"/></Relationships>
</file>

<file path=ppt/slides/_rels/slide47.xml.rels><?xml version="1.0" encoding="UTF-8" standalone="yes"?>
<Relationships xmlns="http://schemas.openxmlformats.org/package/2006/relationships"><Relationship Id="rId1" Type="http://schemas.openxmlformats.org/officeDocument/2006/relationships/image" Target="../media/image85.png"/><Relationship Id="rId2"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image" Target="../media/image86.png"/><Relationship Id="rId2" Type="http://schemas.openxmlformats.org/officeDocument/2006/relationships/image" Target="../media/image87.png"/><Relationship Id="rId3" Type="http://schemas.openxmlformats.org/officeDocument/2006/relationships/image" Target="../media/image88.png"/><Relationship Id="rId4" Type="http://schemas.openxmlformats.org/officeDocument/2006/relationships/image" Target="../media/image89.png"/><Relationship Id="rId5"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image" Target="../media/image90.png"/><Relationship Id="rId2" Type="http://schemas.openxmlformats.org/officeDocument/2006/relationships/image" Target="../media/image91.png"/><Relationship Id="rId3"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image" Target="../media/image7.png"/><Relationship Id="rId2" Type="http://schemas.openxmlformats.org/officeDocument/2006/relationships/image" Target="../media/image8.png"/><Relationship Id="rId3"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image" Target="../media/image92.png"/><Relationship Id="rId2" Type="http://schemas.openxmlformats.org/officeDocument/2006/relationships/image" Target="../media/image93.png"/><Relationship Id="rId3"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image" Target="../media/image94.png"/><Relationship Id="rId2"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image" Target="../media/image95.png"/><Relationship Id="rId2" Type="http://schemas.openxmlformats.org/officeDocument/2006/relationships/image" Target="../media/image96.png"/><Relationship Id="rId3"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image" Target="../media/image97.png"/><Relationship Id="rId2"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image" Target="../media/image98.png"/><Relationship Id="rId2" Type="http://schemas.openxmlformats.org/officeDocument/2006/relationships/image" Target="../media/image99.jpeg"/><Relationship Id="rId3" Type="http://schemas.openxmlformats.org/officeDocument/2006/relationships/image" Target="../media/image100.png"/><Relationship Id="rId4" Type="http://schemas.openxmlformats.org/officeDocument/2006/relationships/slideLayout" Target="../slideLayouts/slideLayout2.xml"/><Relationship Id="rId5" Type="http://schemas.openxmlformats.org/officeDocument/2006/relationships/notesSlide" Target="../notesSlides/notesSlide40.xml"/></Relationships>
</file>

<file path=ppt/slides/_rels/slide55.xml.rels><?xml version="1.0" encoding="UTF-8" standalone="yes"?>
<Relationships xmlns="http://schemas.openxmlformats.org/package/2006/relationships"><Relationship Id="rId1" Type="http://schemas.openxmlformats.org/officeDocument/2006/relationships/image" Target="../media/image101.png"/><Relationship Id="rId2" Type="http://schemas.openxmlformats.org/officeDocument/2006/relationships/slideLayout" Target="../slideLayouts/slideLayout2.xml"/><Relationship Id="rId3" Type="http://schemas.openxmlformats.org/officeDocument/2006/relationships/notesSlide" Target="../notesSlides/notesSlide41.xml"/></Relationships>
</file>

<file path=ppt/slides/_rels/slide56.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notesSlide" Target="../notesSlides/notesSlide42.xml"/></Relationships>
</file>

<file path=ppt/slides/_rels/slide6.xml.rels><?xml version="1.0" encoding="UTF-8" standalone="yes"?>
<Relationships xmlns="http://schemas.openxmlformats.org/package/2006/relationships"><Relationship Id="rId1" Type="http://schemas.openxmlformats.org/officeDocument/2006/relationships/image" Target="../media/image9.jpeg"/><Relationship Id="rId2" Type="http://schemas.openxmlformats.org/officeDocument/2006/relationships/image" Target="../media/image10.jpeg"/><Relationship Id="rId3" Type="http://schemas.openxmlformats.org/officeDocument/2006/relationships/image" Target="../media/image11.png"/><Relationship Id="rId4" Type="http://schemas.openxmlformats.org/officeDocument/2006/relationships/image" Target="../media/image12.jpeg"/><Relationship Id="rId5"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image" Target="../media/image13.jpeg"/><Relationship Id="rId2" Type="http://schemas.openxmlformats.org/officeDocument/2006/relationships/image" Target="../media/image14.jpeg"/><Relationship Id="rId3"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slideLayout" Target="../slideLayouts/slideLayout2.xml"/><Relationship Id="rId3"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image" Target="../media/image16.png"/><Relationship Id="rId2" Type="http://schemas.openxmlformats.org/officeDocument/2006/relationships/slideLayout" Target="../slideLayouts/slideLayout2.xml"/><Relationship Id="rId3"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26" name=""/>
        <p:cNvGrpSpPr/>
        <p:nvPr/>
      </p:nvGrpSpPr>
      <p:grpSpPr>
        <a:xfrm>
          <a:off x="0" y="0"/>
          <a:ext cx="0" cy="0"/>
          <a:chOff x="0" y="0"/>
          <a:chExt cx="0" cy="0"/>
        </a:xfrm>
      </p:grpSpPr>
      <p:sp>
        <p:nvSpPr>
          <p:cNvPr id="1048586" name="Freeform 37      (向天歌演示原创作品：www.TopPPT.cn)"/>
          <p:cNvSpPr/>
          <p:nvPr/>
        </p:nvSpPr>
        <p:spPr>
          <a:xfrm rot="19177476">
            <a:off x="8159750" y="312738"/>
            <a:ext cx="5683250" cy="5346700"/>
          </a:xfrm>
          <a:custGeom>
            <a:avLst/>
            <a:gdLst>
              <a:gd name="connsiteX0" fmla="*/ 699354 w 5683751"/>
              <a:gd name="connsiteY0" fmla="*/ 2660654 h 5347153"/>
              <a:gd name="connsiteX1" fmla="*/ 699354 w 5683751"/>
              <a:gd name="connsiteY1" fmla="*/ 4647799 h 5347153"/>
              <a:gd name="connsiteX2" fmla="*/ 2720656 w 5683751"/>
              <a:gd name="connsiteY2" fmla="*/ 4654875 h 5347153"/>
              <a:gd name="connsiteX3" fmla="*/ 2131993 w 5683751"/>
              <a:gd name="connsiteY3" fmla="*/ 5347153 h 5347153"/>
              <a:gd name="connsiteX4" fmla="*/ 0 w 5683751"/>
              <a:gd name="connsiteY4" fmla="*/ 5347153 h 5347153"/>
              <a:gd name="connsiteX5" fmla="*/ 0 w 5683751"/>
              <a:gd name="connsiteY5" fmla="*/ 2660489 h 5347153"/>
              <a:gd name="connsiteX6" fmla="*/ 2808800 w 5683751"/>
              <a:gd name="connsiteY6" fmla="*/ 0 h 5347153"/>
              <a:gd name="connsiteX7" fmla="*/ 2832652 w 5683751"/>
              <a:gd name="connsiteY7" fmla="*/ 699354 h 5347153"/>
              <a:gd name="connsiteX8" fmla="*/ 699354 w 5683751"/>
              <a:gd name="connsiteY8" fmla="*/ 699354 h 5347153"/>
              <a:gd name="connsiteX9" fmla="*/ 699354 w 5683751"/>
              <a:gd name="connsiteY9" fmla="*/ 2481295 h 5347153"/>
              <a:gd name="connsiteX10" fmla="*/ 0 w 5683751"/>
              <a:gd name="connsiteY10" fmla="*/ 2481130 h 5347153"/>
              <a:gd name="connsiteX11" fmla="*/ 0 w 5683751"/>
              <a:gd name="connsiteY11" fmla="*/ 0 h 5347153"/>
              <a:gd name="connsiteX12" fmla="*/ 4307551 w 5683751"/>
              <a:gd name="connsiteY12" fmla="*/ 0 h 5347153"/>
              <a:gd name="connsiteX13" fmla="*/ 5683751 w 5683751"/>
              <a:gd name="connsiteY13" fmla="*/ 1170220 h 5347153"/>
              <a:gd name="connsiteX14" fmla="*/ 5080222 w 5683751"/>
              <a:gd name="connsiteY14" fmla="*/ 1879981 h 5347153"/>
              <a:gd name="connsiteX15" fmla="*/ 5080546 w 5683751"/>
              <a:gd name="connsiteY15" fmla="*/ 1701265 h 5347153"/>
              <a:gd name="connsiteX16" fmla="*/ 5081521 w 5683751"/>
              <a:gd name="connsiteY16" fmla="*/ 699354 h 5347153"/>
              <a:gd name="connsiteX17" fmla="*/ 3041115 w 5683751"/>
              <a:gd name="connsiteY17" fmla="*/ 699354 h 5347153"/>
              <a:gd name="connsiteX18" fmla="*/ 3017264 w 5683751"/>
              <a:gd name="connsiteY18" fmla="*/ 0 h 534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683751" h="5347153">
                <a:moveTo>
                  <a:pt x="699354" y="2660654"/>
                </a:moveTo>
                <a:lnTo>
                  <a:pt x="699354" y="4647799"/>
                </a:lnTo>
                <a:lnTo>
                  <a:pt x="2720656" y="4654875"/>
                </a:lnTo>
                <a:lnTo>
                  <a:pt x="2131993" y="5347153"/>
                </a:lnTo>
                <a:lnTo>
                  <a:pt x="0" y="5347153"/>
                </a:lnTo>
                <a:lnTo>
                  <a:pt x="0" y="2660489"/>
                </a:lnTo>
                <a:close/>
                <a:moveTo>
                  <a:pt x="2808800" y="0"/>
                </a:moveTo>
                <a:lnTo>
                  <a:pt x="2832652" y="699354"/>
                </a:lnTo>
                <a:lnTo>
                  <a:pt x="699354" y="699354"/>
                </a:lnTo>
                <a:lnTo>
                  <a:pt x="699354" y="2481295"/>
                </a:lnTo>
                <a:lnTo>
                  <a:pt x="0" y="2481130"/>
                </a:lnTo>
                <a:lnTo>
                  <a:pt x="0" y="0"/>
                </a:lnTo>
                <a:close/>
                <a:moveTo>
                  <a:pt x="4307551" y="0"/>
                </a:moveTo>
                <a:lnTo>
                  <a:pt x="5683751" y="1170220"/>
                </a:lnTo>
                <a:lnTo>
                  <a:pt x="5080222" y="1879981"/>
                </a:lnTo>
                <a:lnTo>
                  <a:pt x="5080546" y="1701265"/>
                </a:lnTo>
                <a:cubicBezTo>
                  <a:pt x="5081157" y="1364859"/>
                  <a:pt x="5081625" y="1029670"/>
                  <a:pt x="5081521" y="699354"/>
                </a:cubicBezTo>
                <a:lnTo>
                  <a:pt x="3041115" y="699354"/>
                </a:lnTo>
                <a:lnTo>
                  <a:pt x="3017264" y="0"/>
                </a:lnTo>
                <a:close/>
              </a:path>
            </a:pathLst>
          </a:cu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solidFill>
                <a:schemeClr val="tx1"/>
              </a:solidFill>
              <a:ea typeface="微软雅黑" panose="020B0503020204020204" pitchFamily="34" charset="-122"/>
            </a:endParaRPr>
          </a:p>
        </p:txBody>
      </p:sp>
      <p:sp>
        <p:nvSpPr>
          <p:cNvPr id="1048587" name="Freeform 38      (向天歌演示原创作品：www.TopPPT.cn)"/>
          <p:cNvSpPr/>
          <p:nvPr/>
        </p:nvSpPr>
        <p:spPr>
          <a:xfrm rot="19177476">
            <a:off x="10460038" y="1317625"/>
            <a:ext cx="3463925" cy="4075113"/>
          </a:xfrm>
          <a:custGeom>
            <a:avLst/>
            <a:gdLst>
              <a:gd name="connsiteX0" fmla="*/ 699354 w 3464896"/>
              <a:gd name="connsiteY0" fmla="*/ 2076448 h 4074783"/>
              <a:gd name="connsiteX1" fmla="*/ 699354 w 3464896"/>
              <a:gd name="connsiteY1" fmla="*/ 3252330 h 4074783"/>
              <a:gd name="connsiteX2" fmla="*/ 0 w 3464896"/>
              <a:gd name="connsiteY2" fmla="*/ 4074783 h 4074783"/>
              <a:gd name="connsiteX3" fmla="*/ 0 w 3464896"/>
              <a:gd name="connsiteY3" fmla="*/ 2076283 h 4074783"/>
              <a:gd name="connsiteX4" fmla="*/ 1684570 w 3464896"/>
              <a:gd name="connsiteY4" fmla="*/ 0 h 4074783"/>
              <a:gd name="connsiteX5" fmla="*/ 1708421 w 3464896"/>
              <a:gd name="connsiteY5" fmla="*/ 699355 h 4074783"/>
              <a:gd name="connsiteX6" fmla="*/ 699354 w 3464896"/>
              <a:gd name="connsiteY6" fmla="*/ 699354 h 4074783"/>
              <a:gd name="connsiteX7" fmla="*/ 699354 w 3464896"/>
              <a:gd name="connsiteY7" fmla="*/ 1859921 h 4074783"/>
              <a:gd name="connsiteX8" fmla="*/ 0 w 3464896"/>
              <a:gd name="connsiteY8" fmla="*/ 1859755 h 4074783"/>
              <a:gd name="connsiteX9" fmla="*/ 0 w 3464896"/>
              <a:gd name="connsiteY9" fmla="*/ 0 h 4074783"/>
              <a:gd name="connsiteX10" fmla="*/ 3464896 w 3464896"/>
              <a:gd name="connsiteY10" fmla="*/ 1 h 4074783"/>
              <a:gd name="connsiteX11" fmla="*/ 2870217 w 3464896"/>
              <a:gd name="connsiteY11" fmla="*/ 699354 h 4074783"/>
              <a:gd name="connsiteX12" fmla="*/ 1916884 w 3464896"/>
              <a:gd name="connsiteY12" fmla="*/ 699354 h 4074783"/>
              <a:gd name="connsiteX13" fmla="*/ 1893033 w 3464896"/>
              <a:gd name="connsiteY13" fmla="*/ 1 h 4074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64896" h="4074783">
                <a:moveTo>
                  <a:pt x="699354" y="2076448"/>
                </a:moveTo>
                <a:lnTo>
                  <a:pt x="699354" y="3252330"/>
                </a:lnTo>
                <a:lnTo>
                  <a:pt x="0" y="4074783"/>
                </a:lnTo>
                <a:lnTo>
                  <a:pt x="0" y="2076283"/>
                </a:lnTo>
                <a:close/>
                <a:moveTo>
                  <a:pt x="1684570" y="0"/>
                </a:moveTo>
                <a:lnTo>
                  <a:pt x="1708421" y="699355"/>
                </a:lnTo>
                <a:lnTo>
                  <a:pt x="699354" y="699354"/>
                </a:lnTo>
                <a:lnTo>
                  <a:pt x="699354" y="1859921"/>
                </a:lnTo>
                <a:lnTo>
                  <a:pt x="0" y="1859755"/>
                </a:lnTo>
                <a:lnTo>
                  <a:pt x="0" y="0"/>
                </a:lnTo>
                <a:close/>
                <a:moveTo>
                  <a:pt x="3464896" y="1"/>
                </a:moveTo>
                <a:lnTo>
                  <a:pt x="2870217" y="699354"/>
                </a:lnTo>
                <a:lnTo>
                  <a:pt x="1916884" y="699354"/>
                </a:lnTo>
                <a:lnTo>
                  <a:pt x="1893033" y="1"/>
                </a:lnTo>
                <a:close/>
              </a:path>
            </a:pathLst>
          </a:cu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solidFill>
                <a:schemeClr val="tx1"/>
              </a:solidFill>
              <a:ea typeface="微软雅黑" panose="020B0503020204020204" pitchFamily="34" charset="-122"/>
            </a:endParaRPr>
          </a:p>
        </p:txBody>
      </p:sp>
      <p:grpSp>
        <p:nvGrpSpPr>
          <p:cNvPr id="27" name="Group 3      (向天歌演示原创作品：www.TopPPT.cn)"/>
          <p:cNvGrpSpPr/>
          <p:nvPr/>
        </p:nvGrpSpPr>
        <p:grpSpPr bwMode="auto">
          <a:xfrm>
            <a:off x="1559496" y="5253072"/>
            <a:ext cx="1776834" cy="120650"/>
            <a:chOff x="1559554" y="4356850"/>
            <a:chExt cx="1777310" cy="121200"/>
          </a:xfrm>
        </p:grpSpPr>
        <p:cxnSp>
          <p:nvCxnSpPr>
            <p:cNvPr id="3145728" name="Straight Connector 23      (向天歌演示原创作品：www.TopPPT.cn)"/>
            <p:cNvCxnSpPr>
              <a:cxnSpLocks/>
            </p:cNvCxnSpPr>
            <p:nvPr/>
          </p:nvCxnSpPr>
          <p:spPr>
            <a:xfrm flipH="1">
              <a:off x="1559554" y="4405713"/>
              <a:ext cx="1656184" cy="0"/>
            </a:xfrm>
            <a:prstGeom prst="line"/>
            <a:ln w="19050">
              <a:gradFill flip="none" rotWithShape="1">
                <a:gsLst>
                  <a:gs pos="0">
                    <a:srgbClr val="21A3D0"/>
                  </a:gs>
                  <a:gs pos="83000">
                    <a:srgbClr val="E8E8E6"/>
                  </a:gs>
                  <a:gs pos="89000">
                    <a:schemeClr val="bg1"/>
                  </a:gs>
                  <a:gs pos="100000">
                    <a:schemeClr val="bg1"/>
                  </a:gs>
                </a:gsLst>
                <a:lin ang="0" scaled="1"/>
              </a:gradFill>
            </a:ln>
          </p:spPr>
          <p:style>
            <a:lnRef idx="1">
              <a:schemeClr val="accent1"/>
            </a:lnRef>
            <a:fillRef idx="0">
              <a:schemeClr val="accent1"/>
            </a:fillRef>
            <a:effectRef idx="0">
              <a:schemeClr val="accent1"/>
            </a:effectRef>
            <a:fontRef idx="minor">
              <a:schemeClr val="tx1"/>
            </a:fontRef>
          </p:style>
        </p:cxnSp>
        <p:sp>
          <p:nvSpPr>
            <p:cNvPr id="1048588" name="Oval 27      (向天歌演示原创作品：www.TopPPT.cn)"/>
            <p:cNvSpPr/>
            <p:nvPr/>
          </p:nvSpPr>
          <p:spPr>
            <a:xfrm>
              <a:off x="3216182" y="4356850"/>
              <a:ext cx="120682" cy="121200"/>
            </a:xfrm>
            <a:prstGeom prst="ellipse"/>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grpSp>
      <p:grpSp>
        <p:nvGrpSpPr>
          <p:cNvPr id="28" name="Group 4      (向天歌演示原创作品：www.TopPPT.cn)"/>
          <p:cNvGrpSpPr/>
          <p:nvPr/>
        </p:nvGrpSpPr>
        <p:grpSpPr bwMode="auto">
          <a:xfrm>
            <a:off x="4051300" y="5253072"/>
            <a:ext cx="1868488" cy="120650"/>
            <a:chOff x="4050658" y="4356850"/>
            <a:chExt cx="1869506" cy="121200"/>
          </a:xfrm>
        </p:grpSpPr>
        <p:cxnSp>
          <p:nvCxnSpPr>
            <p:cNvPr id="3145729" name="Straight Connector 24      (向天歌演示原创作品：www.TopPPT.cn)"/>
            <p:cNvCxnSpPr>
              <a:cxnSpLocks/>
            </p:cNvCxnSpPr>
            <p:nvPr/>
          </p:nvCxnSpPr>
          <p:spPr>
            <a:xfrm flipV="1">
              <a:off x="4171858" y="4414006"/>
              <a:ext cx="1748306" cy="3444"/>
            </a:xfrm>
            <a:prstGeom prst="line"/>
            <a:ln w="19050">
              <a:gradFill flip="none" rotWithShape="1">
                <a:gsLst>
                  <a:gs pos="0">
                    <a:srgbClr val="21A3D0"/>
                  </a:gs>
                  <a:gs pos="83000">
                    <a:srgbClr val="E8E8E6"/>
                  </a:gs>
                  <a:gs pos="89000">
                    <a:schemeClr val="bg1"/>
                  </a:gs>
                  <a:gs pos="100000">
                    <a:schemeClr val="bg1"/>
                  </a:gs>
                </a:gsLst>
                <a:lin ang="0" scaled="1"/>
              </a:gradFill>
            </a:ln>
          </p:spPr>
          <p:style>
            <a:lnRef idx="1">
              <a:schemeClr val="accent1"/>
            </a:lnRef>
            <a:fillRef idx="0">
              <a:schemeClr val="accent1"/>
            </a:fillRef>
            <a:effectRef idx="0">
              <a:schemeClr val="accent1"/>
            </a:effectRef>
            <a:fontRef idx="minor">
              <a:schemeClr val="tx1"/>
            </a:fontRef>
          </p:style>
        </p:cxnSp>
        <p:sp>
          <p:nvSpPr>
            <p:cNvPr id="1048589" name="Oval 29      (向天歌演示原创作品：www.TopPPT.cn)"/>
            <p:cNvSpPr/>
            <p:nvPr/>
          </p:nvSpPr>
          <p:spPr>
            <a:xfrm>
              <a:off x="4050658" y="4356850"/>
              <a:ext cx="120716" cy="121200"/>
            </a:xfrm>
            <a:prstGeom prst="ellipse"/>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grpSp>
      <p:sp>
        <p:nvSpPr>
          <p:cNvPr id="1048590" name="Rectangle 44      (向天歌演示原创作品：www.TopPPT.cn)"/>
          <p:cNvSpPr/>
          <p:nvPr/>
        </p:nvSpPr>
        <p:spPr>
          <a:xfrm>
            <a:off x="3992880" y="2479675"/>
            <a:ext cx="2504440" cy="840105"/>
          </a:xfrm>
          <a:prstGeom prst="rect"/>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591" name="TextBox 6      (向天歌演示原创作品：www.TopPPT.cn)"/>
          <p:cNvSpPr txBox="1">
            <a:spLocks noChangeArrowheads="1"/>
          </p:cNvSpPr>
          <p:nvPr/>
        </p:nvSpPr>
        <p:spPr bwMode="auto">
          <a:xfrm>
            <a:off x="4279900" y="2635885"/>
            <a:ext cx="2106295" cy="521970"/>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dirty="0" sz="2800" lang="zh-CN">
                <a:solidFill>
                  <a:schemeClr val="bg1"/>
                </a:solidFill>
                <a:latin typeface="微软雅黑" panose="020B0503020204020204" pitchFamily="34" charset="-122"/>
                <a:ea typeface="微软雅黑" panose="020B0503020204020204" pitchFamily="34" charset="-122"/>
              </a:rPr>
              <a:t>选修课平台</a:t>
            </a:r>
            <a:endParaRPr altLang="en-US" dirty="0" sz="2800" lang="zh-CN">
              <a:solidFill>
                <a:schemeClr val="bg1"/>
              </a:solidFill>
              <a:latin typeface="微软雅黑" panose="020B0503020204020204" pitchFamily="34" charset="-122"/>
              <a:ea typeface="微软雅黑" panose="020B0503020204020204" pitchFamily="34" charset="-122"/>
            </a:endParaRPr>
          </a:p>
        </p:txBody>
      </p:sp>
      <p:sp>
        <p:nvSpPr>
          <p:cNvPr id="1048592" name="Rectangle 19      (向天歌演示原创作品：www.TopPPT.cn)"/>
          <p:cNvSpPr/>
          <p:nvPr/>
        </p:nvSpPr>
        <p:spPr>
          <a:xfrm rot="2289162">
            <a:off x="2543810" y="1380173"/>
            <a:ext cx="1314450" cy="1316037"/>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593" name="TextBox 21      (向天歌演示原创作品：www.TopPPT.cn)"/>
          <p:cNvSpPr txBox="1">
            <a:spLocks noChangeArrowheads="1"/>
          </p:cNvSpPr>
          <p:nvPr/>
        </p:nvSpPr>
        <p:spPr bwMode="auto">
          <a:xfrm>
            <a:off x="2641600" y="1334770"/>
            <a:ext cx="1269365" cy="1285240"/>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8000" lang="zh-CN">
                <a:solidFill>
                  <a:srgbClr val="FF0000"/>
                </a:solidFill>
                <a:latin typeface="微软雅黑" panose="020B0503020204020204" pitchFamily="34" charset="-122"/>
                <a:ea typeface="微软雅黑" panose="020B0503020204020204" pitchFamily="34" charset="-122"/>
              </a:rPr>
              <a:t>雅</a:t>
            </a:r>
            <a:endParaRPr altLang="en-US" b="1" dirty="0" sz="8000" lang="zh-CN">
              <a:solidFill>
                <a:srgbClr val="FF0000"/>
              </a:solidFill>
              <a:latin typeface="微软雅黑" panose="020B0503020204020204" pitchFamily="34" charset="-122"/>
              <a:ea typeface="微软雅黑" panose="020B0503020204020204" pitchFamily="34" charset="-122"/>
            </a:endParaRPr>
          </a:p>
        </p:txBody>
      </p:sp>
      <p:sp>
        <p:nvSpPr>
          <p:cNvPr id="1048594" name="Rectangle 19      (向天歌演示原创作品：www.TopPPT.cn)"/>
          <p:cNvSpPr/>
          <p:nvPr/>
        </p:nvSpPr>
        <p:spPr>
          <a:xfrm rot="2289162">
            <a:off x="1158861" y="2167079"/>
            <a:ext cx="1314450" cy="1316037"/>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595" name="文本框 1"/>
          <p:cNvSpPr txBox="1"/>
          <p:nvPr/>
        </p:nvSpPr>
        <p:spPr>
          <a:xfrm>
            <a:off x="1197115" y="2092006"/>
            <a:ext cx="1381125" cy="1285240"/>
          </a:xfrm>
          <a:prstGeom prst="rect"/>
          <a:noFill/>
        </p:spPr>
        <p:txBody>
          <a:bodyPr rtlCol="0" wrap="square">
            <a:spAutoFit/>
          </a:bodyPr>
          <a:p>
            <a:pPr eaLnBrk="1" hangingPunct="1" lvl="0"/>
            <a:r>
              <a:rPr altLang="en-US" b="1" dirty="0" sz="8000" lang="zh-CN">
                <a:solidFill>
                  <a:srgbClr val="FF0000"/>
                </a:solidFill>
                <a:latin typeface="微软雅黑" panose="020B0503020204020204" pitchFamily="34" charset="-122"/>
                <a:ea typeface="微软雅黑" panose="020B0503020204020204" pitchFamily="34" charset="-122"/>
              </a:rPr>
              <a:t>尔</a:t>
            </a:r>
            <a:endParaRPr altLang="en-US" b="1" dirty="0" sz="8000" lang="zh-CN">
              <a:solidFill>
                <a:srgbClr val="FF0000"/>
              </a:solidFill>
              <a:latin typeface="微软雅黑" panose="020B0503020204020204" pitchFamily="34" charset="-122"/>
              <a:ea typeface="微软雅黑" panose="020B0503020204020204" pitchFamily="34" charset="-122"/>
            </a:endParaRPr>
          </a:p>
        </p:txBody>
      </p:sp>
      <p:pic>
        <p:nvPicPr>
          <p:cNvPr id="2097152" name="图片 3"/>
          <p:cNvPicPr>
            <a:picLocks noChangeAspect="1" noChangeArrowheads="1"/>
          </p:cNvPicPr>
          <p:nvPr/>
        </p:nvPicPr>
        <p:blipFill>
          <a:blip xmlns:r="http://schemas.openxmlformats.org/officeDocument/2006/relationships" r:embed="rId1"/>
          <a:srcRect/>
          <a:stretch>
            <a:fillRect/>
          </a:stretch>
        </p:blipFill>
        <p:spPr bwMode="auto">
          <a:xfrm>
            <a:off x="206547" y="226604"/>
            <a:ext cx="2030965" cy="806983"/>
          </a:xfrm>
          <a:prstGeom prst="rect"/>
          <a:noFill/>
          <a:ln w="9525">
            <a:noFill/>
            <a:miter lim="800000"/>
            <a:headEnd/>
            <a:tailEnd/>
          </a:ln>
        </p:spPr>
      </p:pic>
      <p:sp>
        <p:nvSpPr>
          <p:cNvPr id="1048596" name="TextBox 21      (向天歌演示原创作品：www.TopPPT.cn)"/>
          <p:cNvSpPr txBox="1">
            <a:spLocks noChangeArrowheads="1"/>
          </p:cNvSpPr>
          <p:nvPr/>
        </p:nvSpPr>
        <p:spPr bwMode="auto">
          <a:xfrm>
            <a:off x="864870" y="3840480"/>
            <a:ext cx="7535386" cy="829945"/>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4800" lang="zh-CN">
                <a:solidFill>
                  <a:srgbClr val="2B2E30"/>
                </a:solidFill>
                <a:latin typeface="微软雅黑" panose="020B0503020204020204" pitchFamily="34" charset="-122"/>
                <a:ea typeface="微软雅黑" panose="020B0503020204020204" pitchFamily="34" charset="-122"/>
              </a:rPr>
              <a:t>学生使用指南</a:t>
            </a:r>
            <a:r>
              <a:rPr altLang="zh-CN" b="1" dirty="0" sz="4800" lang="en-US">
                <a:solidFill>
                  <a:srgbClr val="2B2E30"/>
                </a:solidFill>
                <a:latin typeface="微软雅黑" panose="020B0503020204020204" pitchFamily="34" charset="-122"/>
                <a:ea typeface="微软雅黑" panose="020B0503020204020204" pitchFamily="34" charset="-122"/>
              </a:rPr>
              <a:t>(</a:t>
            </a:r>
            <a:r>
              <a:rPr altLang="en-US" b="1" dirty="0" sz="4800" lang="zh-CN">
                <a:solidFill>
                  <a:srgbClr val="2B2E30"/>
                </a:solidFill>
                <a:latin typeface="微软雅黑" panose="020B0503020204020204" pitchFamily="34" charset="-122"/>
                <a:ea typeface="微软雅黑" panose="020B0503020204020204" pitchFamily="34" charset="-122"/>
              </a:rPr>
              <a:t>电脑网页端</a:t>
            </a:r>
            <a:r>
              <a:rPr altLang="zh-CN" b="1" dirty="0" sz="4800" lang="en-US">
                <a:solidFill>
                  <a:srgbClr val="2B2E30"/>
                </a:solidFill>
                <a:latin typeface="微软雅黑" panose="020B0503020204020204" pitchFamily="34" charset="-122"/>
                <a:ea typeface="微软雅黑" panose="020B0503020204020204" pitchFamily="34" charset="-122"/>
              </a:rPr>
              <a:t>)</a:t>
            </a:r>
            <a:endParaRPr altLang="zh-CN" b="1" dirty="0" sz="4800" lang="en-US">
              <a:solidFill>
                <a:srgbClr val="2B2E30"/>
              </a:solidFill>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transition spd="slow">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97" name=""/>
        <p:cNvGrpSpPr/>
        <p:nvPr/>
      </p:nvGrpSpPr>
      <p:grpSpPr>
        <a:xfrm>
          <a:off x="0" y="0"/>
          <a:ext cx="0" cy="0"/>
          <a:chOff x="0" y="0"/>
          <a:chExt cx="0" cy="0"/>
        </a:xfrm>
      </p:grpSpPr>
      <p:sp>
        <p:nvSpPr>
          <p:cNvPr id="1048705"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06"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07"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08"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报名方法</a:t>
            </a:r>
            <a:endParaRPr altLang="en-US" b="1" sz="2800" lang="zh-CN">
              <a:latin typeface="微软雅黑" panose="020B0503020204020204" pitchFamily="34" charset="-122"/>
              <a:ea typeface="微软雅黑" panose="020B0503020204020204" pitchFamily="34" charset="-122"/>
            </a:endParaRPr>
          </a:p>
        </p:txBody>
      </p:sp>
      <p:sp>
        <p:nvSpPr>
          <p:cNvPr id="1048709" name="TextBox 43      (向天歌演示原创作品：www.TopPPT.cn)"/>
          <p:cNvSpPr txBox="1">
            <a:spLocks noChangeArrowheads="1"/>
          </p:cNvSpPr>
          <p:nvPr/>
        </p:nvSpPr>
        <p:spPr bwMode="auto">
          <a:xfrm>
            <a:off x="19685" y="6097905"/>
            <a:ext cx="12129135" cy="584200"/>
          </a:xfrm>
          <a:prstGeom prst="rect"/>
          <a:solidFill>
            <a:schemeClr val="tx1">
              <a:lumMod val="75000"/>
              <a:lumOff val="25000"/>
            </a:schemeClr>
          </a:solidFill>
          <a:ln>
            <a:noFill/>
          </a:ln>
        </p:spPr>
        <p:txBody>
          <a:bodyPr wrap="square">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altLang="zh-CN" dirty="0" lang="en-US">
                <a:solidFill>
                  <a:schemeClr val="bg1"/>
                </a:solidFill>
                <a:latin typeface="微软雅黑" panose="020B0503020204020204" pitchFamily="34" charset="-122"/>
                <a:ea typeface="微软雅黑" panose="020B0503020204020204" pitchFamily="34" charset="-122"/>
              </a:rPr>
              <a:t> </a:t>
            </a:r>
            <a:r>
              <a:rPr altLang="en-US" dirty="0" lang="zh-CN">
                <a:solidFill>
                  <a:schemeClr val="bg1"/>
                </a:solidFill>
                <a:latin typeface="微软雅黑" panose="020B0503020204020204" pitchFamily="34" charset="-122"/>
                <a:ea typeface="微软雅黑" panose="020B0503020204020204" pitchFamily="34" charset="-122"/>
              </a:rPr>
              <a:t>②点击课程下方</a:t>
            </a:r>
            <a:r>
              <a:rPr altLang="zh-CN" dirty="0" lang="en-US">
                <a:solidFill>
                  <a:schemeClr val="bg1"/>
                </a:solidFill>
                <a:latin typeface="微软雅黑" panose="020B0503020204020204" pitchFamily="34" charset="-122"/>
                <a:ea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rPr>
              <a:t>报名</a:t>
            </a:r>
            <a:r>
              <a:rPr altLang="zh-CN" dirty="0" lang="en-US">
                <a:solidFill>
                  <a:schemeClr val="bg1"/>
                </a:solidFill>
                <a:latin typeface="微软雅黑" panose="020B0503020204020204" pitchFamily="34" charset="-122"/>
                <a:ea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rPr>
              <a:t>按钮报名。如</a:t>
            </a:r>
            <a:r>
              <a:rPr altLang="zh-CN" dirty="0" lang="en-US">
                <a:solidFill>
                  <a:schemeClr val="bg1"/>
                </a:solidFill>
                <a:latin typeface="微软雅黑" panose="020B0503020204020204" pitchFamily="34" charset="-122"/>
                <a:ea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rPr>
              <a:t>报名</a:t>
            </a:r>
            <a:r>
              <a:rPr altLang="zh-CN" dirty="0" lang="en-US">
                <a:solidFill>
                  <a:schemeClr val="bg1"/>
                </a:solidFill>
                <a:latin typeface="微软雅黑" panose="020B0503020204020204" pitchFamily="34" charset="-122"/>
                <a:ea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rPr>
              <a:t>显示灰色，则无法报名。</a:t>
            </a:r>
            <a:endParaRPr altLang="zh-CN" dirty="0" lang="en-US">
              <a:solidFill>
                <a:schemeClr val="bg1"/>
              </a:solidFill>
              <a:latin typeface="微软雅黑" panose="020B0503020204020204" pitchFamily="34" charset="-122"/>
              <a:ea typeface="微软雅黑" panose="020B0503020204020204" pitchFamily="34" charset="-122"/>
            </a:endParaRPr>
          </a:p>
        </p:txBody>
      </p:sp>
      <p:pic>
        <p:nvPicPr>
          <p:cNvPr id="2097168" name="图片 1"/>
          <p:cNvPicPr>
            <a:picLocks noChangeAspect="1"/>
          </p:cNvPicPr>
          <p:nvPr/>
        </p:nvPicPr>
        <p:blipFill>
          <a:blip xmlns:r="http://schemas.openxmlformats.org/officeDocument/2006/relationships" r:embed="rId1"/>
          <a:stretch>
            <a:fillRect/>
          </a:stretch>
        </p:blipFill>
        <p:spPr>
          <a:xfrm>
            <a:off x="47340" y="764689"/>
            <a:ext cx="9487470" cy="5062379"/>
          </a:xfrm>
          <a:prstGeom prst="rect"/>
        </p:spPr>
      </p:pic>
      <p:pic>
        <p:nvPicPr>
          <p:cNvPr id="2097169" name="图片 10"/>
          <p:cNvPicPr>
            <a:picLocks noChangeAspect="1"/>
          </p:cNvPicPr>
          <p:nvPr/>
        </p:nvPicPr>
        <p:blipFill>
          <a:blip xmlns:r="http://schemas.openxmlformats.org/officeDocument/2006/relationships" r:embed="rId2"/>
          <a:stretch>
            <a:fillRect/>
          </a:stretch>
        </p:blipFill>
        <p:spPr>
          <a:xfrm>
            <a:off x="8616315" y="764540"/>
            <a:ext cx="3563620" cy="1600835"/>
          </a:xfrm>
          <a:prstGeom prst="rect"/>
        </p:spPr>
      </p:pic>
      <p:pic>
        <p:nvPicPr>
          <p:cNvPr id="2097170" name="图片 12"/>
          <p:cNvPicPr>
            <a:picLocks noChangeAspect="1"/>
          </p:cNvPicPr>
          <p:nvPr/>
        </p:nvPicPr>
        <p:blipFill>
          <a:blip xmlns:r="http://schemas.openxmlformats.org/officeDocument/2006/relationships" r:embed="rId3"/>
          <a:stretch>
            <a:fillRect/>
          </a:stretch>
        </p:blipFill>
        <p:spPr>
          <a:xfrm>
            <a:off x="8649970" y="2636520"/>
            <a:ext cx="3571875" cy="1584960"/>
          </a:xfrm>
          <a:prstGeom prst="rect"/>
        </p:spPr>
      </p:pic>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00" name=""/>
        <p:cNvGrpSpPr/>
        <p:nvPr/>
      </p:nvGrpSpPr>
      <p:grpSpPr>
        <a:xfrm>
          <a:off x="0" y="0"/>
          <a:ext cx="0" cy="0"/>
          <a:chOff x="0" y="0"/>
          <a:chExt cx="0" cy="0"/>
        </a:xfrm>
      </p:grpSpPr>
      <p:sp>
        <p:nvSpPr>
          <p:cNvPr id="1048713"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14"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15"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16"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报名方法</a:t>
            </a:r>
            <a:r>
              <a:rPr altLang="zh-CN" b="1" sz="2800" lang="en-US">
                <a:latin typeface="微软雅黑" panose="020B0503020204020204" pitchFamily="34" charset="-122"/>
                <a:ea typeface="微软雅黑" panose="020B0503020204020204" pitchFamily="34" charset="-122"/>
              </a:rPr>
              <a:t> </a:t>
            </a:r>
            <a:endParaRPr altLang="zh-CN" b="1" sz="2800" lang="en-US">
              <a:latin typeface="微软雅黑" panose="020B0503020204020204" pitchFamily="34" charset="-122"/>
              <a:ea typeface="微软雅黑" panose="020B0503020204020204" pitchFamily="34" charset="-122"/>
            </a:endParaRPr>
          </a:p>
        </p:txBody>
      </p:sp>
      <p:pic>
        <p:nvPicPr>
          <p:cNvPr id="2097171" name="图片 1"/>
          <p:cNvPicPr>
            <a:picLocks noChangeAspect="1"/>
          </p:cNvPicPr>
          <p:nvPr/>
        </p:nvPicPr>
        <p:blipFill>
          <a:blip xmlns:r="http://schemas.openxmlformats.org/officeDocument/2006/relationships" r:embed="rId1"/>
          <a:stretch>
            <a:fillRect/>
          </a:stretch>
        </p:blipFill>
        <p:spPr>
          <a:xfrm>
            <a:off x="839470" y="980440"/>
            <a:ext cx="6635115" cy="5483225"/>
          </a:xfrm>
          <a:prstGeom prst="rect"/>
        </p:spPr>
      </p:pic>
      <p:sp>
        <p:nvSpPr>
          <p:cNvPr id="1048717" name="文本框 2"/>
          <p:cNvSpPr txBox="1"/>
          <p:nvPr/>
        </p:nvSpPr>
        <p:spPr>
          <a:xfrm>
            <a:off x="8040370" y="1988820"/>
            <a:ext cx="3606800" cy="3256915"/>
          </a:xfrm>
          <a:prstGeom prst="rect"/>
          <a:solidFill>
            <a:schemeClr val="tx1">
              <a:lumMod val="75000"/>
              <a:lumOff val="25000"/>
            </a:schemeClr>
          </a:solidFill>
        </p:spPr>
        <p:txBody>
          <a:bodyPr rtlCol="0" wrap="square">
            <a:noAutofit/>
          </a:bodyPr>
          <a:p>
            <a:pPr>
              <a:lnSpc>
                <a:spcPct val="150000"/>
              </a:lnSpc>
            </a:pPr>
            <a:r>
              <a:rPr altLang="en-US" dirty="0" lang="zh-CN">
                <a:solidFill>
                  <a:srgbClr val="FF0000"/>
                </a:solidFill>
                <a:latin typeface="微软雅黑" panose="020B0503020204020204" pitchFamily="34" charset="-122"/>
                <a:ea typeface="微软雅黑" panose="020B0503020204020204" pitchFamily="34" charset="-122"/>
                <a:sym typeface="+mn-ea"/>
              </a:rPr>
              <a:t>❖❖❖</a:t>
            </a:r>
            <a:r>
              <a:rPr dirty="0">
                <a:solidFill>
                  <a:schemeClr val="bg1"/>
                </a:solidFill>
                <a:latin typeface="微软雅黑" panose="020B0503020204020204" pitchFamily="34" charset="-122"/>
                <a:ea typeface="微软雅黑" panose="020B0503020204020204" pitchFamily="34" charset="-122"/>
                <a:sym typeface="+mn-ea"/>
              </a:rPr>
              <a:t>如点击章节，提示【该章节不能试读】，说明老师设置的不允许试读，需要报名后才可以学习。</a:t>
            </a:r>
            <a:endParaRPr dirty="0">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dirty="0">
                <a:solidFill>
                  <a:srgbClr val="FF0000"/>
                </a:solidFill>
                <a:latin typeface="微软雅黑" panose="020B0503020204020204" pitchFamily="34" charset="-122"/>
                <a:ea typeface="微软雅黑" panose="020B0503020204020204" pitchFamily="34" charset="-122"/>
                <a:sym typeface="+mn-ea"/>
              </a:rPr>
              <a:t>注意</a:t>
            </a:r>
            <a:r>
              <a:rPr dirty="0">
                <a:solidFill>
                  <a:schemeClr val="bg1"/>
                </a:solidFill>
                <a:latin typeface="微软雅黑" panose="020B0503020204020204" pitchFamily="34" charset="-122"/>
                <a:ea typeface="微软雅黑" panose="020B0503020204020204" pitchFamily="34" charset="-122"/>
                <a:sym typeface="+mn-ea"/>
              </a:rPr>
              <a:t>：课程一定要先报名再学习，并且在规定时间内完成学习任务。</a:t>
            </a:r>
            <a:endParaRPr dirty="0">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03" name=""/>
        <p:cNvGrpSpPr/>
        <p:nvPr/>
      </p:nvGrpSpPr>
      <p:grpSpPr>
        <a:xfrm>
          <a:off x="0" y="0"/>
          <a:ext cx="0" cy="0"/>
          <a:chOff x="0" y="0"/>
          <a:chExt cx="0" cy="0"/>
        </a:xfrm>
      </p:grpSpPr>
      <p:sp>
        <p:nvSpPr>
          <p:cNvPr id="1048721"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22"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23"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24"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报名方法</a:t>
            </a:r>
            <a:r>
              <a:rPr altLang="zh-CN" b="1" sz="2800" lang="en-US">
                <a:latin typeface="微软雅黑" panose="020B0503020204020204" pitchFamily="34" charset="-122"/>
                <a:ea typeface="微软雅黑" panose="020B0503020204020204" pitchFamily="34" charset="-122"/>
              </a:rPr>
              <a:t> </a:t>
            </a:r>
            <a:endParaRPr altLang="zh-CN" b="1" sz="2800" lang="en-US">
              <a:latin typeface="微软雅黑" panose="020B0503020204020204" pitchFamily="34" charset="-122"/>
              <a:ea typeface="微软雅黑" panose="020B0503020204020204" pitchFamily="34" charset="-122"/>
            </a:endParaRPr>
          </a:p>
        </p:txBody>
      </p:sp>
      <p:sp>
        <p:nvSpPr>
          <p:cNvPr id="1048725" name="TextBox 43      (向天歌演示原创作品：www.TopPPT.cn)"/>
          <p:cNvSpPr txBox="1">
            <a:spLocks noChangeArrowheads="1"/>
          </p:cNvSpPr>
          <p:nvPr/>
        </p:nvSpPr>
        <p:spPr bwMode="auto">
          <a:xfrm>
            <a:off x="479018" y="5068979"/>
            <a:ext cx="11233958" cy="1512466"/>
          </a:xfrm>
          <a:prstGeom prst="rect"/>
          <a:solidFill>
            <a:schemeClr val="tx1">
              <a:lumMod val="75000"/>
              <a:lumOff val="25000"/>
            </a:schemeClr>
          </a:solidFill>
          <a:ln>
            <a:noFill/>
          </a:ln>
        </p:spPr>
        <p:txBody>
          <a:bodyPr wrap="square">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altLang="en-US" dirty="0" sz="1800" lang="zh-CN">
                <a:solidFill>
                  <a:srgbClr val="FF0000"/>
                </a:solidFill>
                <a:latin typeface="微软雅黑" panose="020B0503020204020204" pitchFamily="34" charset="-122"/>
                <a:ea typeface="微软雅黑" panose="020B0503020204020204" pitchFamily="34" charset="-122"/>
                <a:sym typeface="+mn-ea"/>
              </a:rPr>
              <a:t>小贴士：</a:t>
            </a:r>
            <a:endParaRPr altLang="en-US" dirty="0" sz="1800" lang="zh-CN">
              <a:solidFill>
                <a:srgbClr val="FF0000"/>
              </a:solidFill>
              <a:latin typeface="微软雅黑" panose="020B0503020204020204" pitchFamily="34" charset="-122"/>
              <a:ea typeface="微软雅黑" panose="020B0503020204020204" pitchFamily="34" charset="-122"/>
              <a:sym typeface="+mn-ea"/>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报名时若出现</a:t>
            </a:r>
            <a:r>
              <a:rPr altLang="zh-CN" dirty="0" sz="1800" lang="en-US">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sym typeface="+mn-ea"/>
              </a:rPr>
              <a:t>课程数超出！</a:t>
            </a:r>
            <a:r>
              <a:rPr altLang="zh-CN" dirty="0" sz="1800" lang="en-US">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sym typeface="+mn-ea"/>
              </a:rPr>
              <a:t>，说明您学校设置了限选门数，页面上方有提示最多可选择几门，已选几门。</a:t>
            </a:r>
            <a:endParaRPr altLang="en-US" dirty="0" sz="1800" lang="zh-CN">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如选错或者想选其他课程，可在选课期间退课后重选。</a:t>
            </a:r>
            <a:endParaRPr altLang="en-US" dirty="0" sz="1800" lang="zh-CN">
              <a:solidFill>
                <a:schemeClr val="bg1"/>
              </a:solidFill>
              <a:latin typeface="微软雅黑" panose="020B0503020204020204" pitchFamily="34" charset="-122"/>
              <a:ea typeface="微软雅黑" panose="020B0503020204020204" pitchFamily="34" charset="-122"/>
              <a:sym typeface="+mn-ea"/>
            </a:endParaRPr>
          </a:p>
        </p:txBody>
      </p:sp>
      <p:pic>
        <p:nvPicPr>
          <p:cNvPr id="2097172" name="图片 2"/>
          <p:cNvPicPr>
            <a:picLocks noChangeAspect="1"/>
          </p:cNvPicPr>
          <p:nvPr/>
        </p:nvPicPr>
        <p:blipFill>
          <a:blip xmlns:r="http://schemas.openxmlformats.org/officeDocument/2006/relationships" r:embed="rId1"/>
          <a:stretch>
            <a:fillRect/>
          </a:stretch>
        </p:blipFill>
        <p:spPr>
          <a:xfrm>
            <a:off x="1536802" y="900852"/>
            <a:ext cx="9118389" cy="3910397"/>
          </a:xfrm>
          <a:prstGeom prst="rect"/>
        </p:spPr>
      </p:pic>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06" name=""/>
        <p:cNvGrpSpPr/>
        <p:nvPr/>
      </p:nvGrpSpPr>
      <p:grpSpPr>
        <a:xfrm>
          <a:off x="0" y="0"/>
          <a:ext cx="0" cy="0"/>
          <a:chOff x="0" y="0"/>
          <a:chExt cx="0" cy="0"/>
        </a:xfrm>
      </p:grpSpPr>
      <p:sp>
        <p:nvSpPr>
          <p:cNvPr id="1048729"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30"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31"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32" name="TextBox 42      (向天歌演示原创作品：www.TopPPT.cn)"/>
          <p:cNvSpPr txBox="1">
            <a:spLocks noChangeArrowheads="1"/>
          </p:cNvSpPr>
          <p:nvPr/>
        </p:nvSpPr>
        <p:spPr bwMode="auto">
          <a:xfrm>
            <a:off x="752475" y="305435"/>
            <a:ext cx="4229735" cy="521970"/>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800" lang="zh-CN">
                <a:latin typeface="微软雅黑" panose="020B0503020204020204" pitchFamily="34" charset="-122"/>
                <a:ea typeface="微软雅黑" panose="020B0503020204020204" pitchFamily="34" charset="-122"/>
              </a:rPr>
              <a:t>如何查看课程</a:t>
            </a:r>
            <a:endParaRPr altLang="en-US" b="1" dirty="0" sz="2800" lang="zh-CN">
              <a:latin typeface="微软雅黑" panose="020B0503020204020204" pitchFamily="34" charset="-122"/>
              <a:ea typeface="微软雅黑" panose="020B0503020204020204" pitchFamily="34" charset="-122"/>
            </a:endParaRPr>
          </a:p>
        </p:txBody>
      </p:sp>
      <p:sp>
        <p:nvSpPr>
          <p:cNvPr id="1048733" name="TextBox 43      (向天歌演示原创作品：www.TopPPT.cn)"/>
          <p:cNvSpPr txBox="1">
            <a:spLocks noChangeArrowheads="1"/>
          </p:cNvSpPr>
          <p:nvPr/>
        </p:nvSpPr>
        <p:spPr bwMode="auto">
          <a:xfrm>
            <a:off x="34290" y="5443220"/>
            <a:ext cx="11918950" cy="1356995"/>
          </a:xfrm>
          <a:prstGeom prst="rect"/>
          <a:solidFill>
            <a:schemeClr val="tx1">
              <a:lumMod val="75000"/>
              <a:lumOff val="25000"/>
            </a:schemeClr>
          </a:solidFill>
          <a:ln>
            <a:noFill/>
          </a:ln>
        </p:spPr>
        <p:txBody>
          <a:bodyPr wrap="square">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a:t>
            </a:r>
            <a:r>
              <a:rPr altLang="en-US" dirty="0" lang="zh-CN">
                <a:solidFill>
                  <a:schemeClr val="bg1"/>
                </a:solidFill>
                <a:latin typeface="微软雅黑" panose="020B0503020204020204" pitchFamily="34" charset="-122"/>
                <a:ea typeface="微软雅黑" panose="020B0503020204020204" pitchFamily="34" charset="-122"/>
              </a:rPr>
              <a:t>报名成功后，进入个人空间</a:t>
            </a:r>
            <a:r>
              <a:rPr altLang="zh-CN" dirty="0" lang="en-US">
                <a:solidFill>
                  <a:schemeClr val="bg1"/>
                </a:solidFill>
                <a:latin typeface="微软雅黑" panose="020B0503020204020204" pitchFamily="34" charset="-122"/>
                <a:ea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rPr>
              <a:t>课程</a:t>
            </a:r>
            <a:r>
              <a:rPr altLang="zh-CN" dirty="0" lang="en-US">
                <a:solidFill>
                  <a:schemeClr val="bg1"/>
                </a:solidFill>
                <a:latin typeface="微软雅黑" panose="020B0503020204020204" pitchFamily="34" charset="-122"/>
                <a:ea typeface="微软雅黑" panose="020B0503020204020204" pitchFamily="34" charset="-122"/>
              </a:rPr>
              <a:t>】 ➤ 【</a:t>
            </a:r>
            <a:r>
              <a:rPr altLang="en-US" dirty="0" lang="zh-CN">
                <a:solidFill>
                  <a:schemeClr val="bg1"/>
                </a:solidFill>
                <a:latin typeface="微软雅黑" panose="020B0503020204020204" pitchFamily="34" charset="-122"/>
                <a:ea typeface="微软雅黑" panose="020B0503020204020204" pitchFamily="34" charset="-122"/>
              </a:rPr>
              <a:t>我学的课</a:t>
            </a:r>
            <a:r>
              <a:rPr altLang="zh-CN" dirty="0" lang="en-US">
                <a:solidFill>
                  <a:schemeClr val="bg1"/>
                </a:solidFill>
                <a:latin typeface="微软雅黑" panose="020B0503020204020204" pitchFamily="34" charset="-122"/>
                <a:ea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rPr>
              <a:t>查看学习。</a:t>
            </a:r>
            <a:endParaRPr altLang="en-US" dirty="0" lang="zh-CN">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a:t>
            </a:r>
            <a:r>
              <a:rPr altLang="en-US" dirty="0" lang="zh-CN">
                <a:solidFill>
                  <a:schemeClr val="bg1"/>
                </a:solidFill>
                <a:latin typeface="微软雅黑" panose="020B0503020204020204" pitchFamily="34" charset="-122"/>
                <a:ea typeface="微软雅黑" panose="020B0503020204020204" pitchFamily="34" charset="-122"/>
              </a:rPr>
              <a:t>可在课程封面下方查看开课时间，时间由学校统一设置。</a:t>
            </a:r>
            <a:endParaRPr altLang="en-US" dirty="0" lang="zh-CN">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a:t>
            </a:r>
            <a:r>
              <a:rPr altLang="en-US" dirty="0" lang="zh-CN">
                <a:solidFill>
                  <a:schemeClr val="bg1"/>
                </a:solidFill>
                <a:latin typeface="微软雅黑" panose="020B0503020204020204" pitchFamily="34" charset="-122"/>
                <a:ea typeface="微软雅黑" panose="020B0503020204020204" pitchFamily="34" charset="-122"/>
              </a:rPr>
              <a:t>课程结课后不能再继续学习，</a:t>
            </a:r>
            <a:r>
              <a:rPr altLang="en-US" dirty="0" lang="zh-CN">
                <a:solidFill>
                  <a:schemeClr val="bg1"/>
                </a:solidFill>
                <a:latin typeface="微软雅黑" panose="020B0503020204020204" pitchFamily="34" charset="-122"/>
                <a:ea typeface="微软雅黑" panose="020B0503020204020204" pitchFamily="34" charset="-122"/>
                <a:sym typeface="+mn-ea"/>
              </a:rPr>
              <a:t>请您务必在规定时间内完成学习任务。</a:t>
            </a:r>
            <a:endParaRPr altLang="en-US" dirty="0" lang="zh-CN">
              <a:solidFill>
                <a:schemeClr val="bg1"/>
              </a:solidFill>
              <a:latin typeface="微软雅黑" panose="020B0503020204020204" pitchFamily="34" charset="-122"/>
              <a:ea typeface="微软雅黑" panose="020B0503020204020204" pitchFamily="34" charset="-122"/>
            </a:endParaRPr>
          </a:p>
        </p:txBody>
      </p:sp>
      <p:sp>
        <p:nvSpPr>
          <p:cNvPr id="1048734" name="文本框 4"/>
          <p:cNvSpPr txBox="1"/>
          <p:nvPr/>
        </p:nvSpPr>
        <p:spPr>
          <a:xfrm>
            <a:off x="9264650" y="548640"/>
            <a:ext cx="2419985" cy="2760980"/>
          </a:xfrm>
          <a:prstGeom prst="rect"/>
          <a:solidFill>
            <a:schemeClr val="tx1">
              <a:lumMod val="75000"/>
              <a:lumOff val="25000"/>
            </a:schemeClr>
          </a:solidFill>
        </p:spPr>
        <p:txBody>
          <a:bodyPr rtlCol="0" wrap="square">
            <a:noAutofit/>
          </a:bodyPr>
          <a:p>
            <a:pPr>
              <a:lnSpc>
                <a:spcPct val="150000"/>
              </a:lnSpc>
            </a:pPr>
            <a:r>
              <a:rPr altLang="en-US" b="1" dirty="0" sz="1800" lang="zh-CN">
                <a:solidFill>
                  <a:schemeClr val="bg1"/>
                </a:solidFill>
              </a:rPr>
              <a:t>小贴士：</a:t>
            </a:r>
            <a:endParaRPr altLang="en-US" b="1" dirty="0" sz="1800" lang="zh-CN">
              <a:solidFill>
                <a:schemeClr val="bg1"/>
              </a:solidFill>
            </a:endParaRPr>
          </a:p>
          <a:p>
            <a:pPr>
              <a:lnSpc>
                <a:spcPct val="150000"/>
              </a:lnSpc>
            </a:pPr>
            <a:r>
              <a:rPr altLang="en-US" b="1" dirty="0" sz="1800" lang="zh-CN">
                <a:solidFill>
                  <a:schemeClr val="bg1"/>
                </a:solidFill>
              </a:rPr>
              <a:t>一定要在课程时间内完成老师设置的各项考核项（包括观看视频、完成测验、考试等。）</a:t>
            </a:r>
            <a:endParaRPr altLang="en-US" b="1" dirty="0" sz="1800" lang="zh-CN">
              <a:solidFill>
                <a:schemeClr val="bg1"/>
              </a:solidFill>
            </a:endParaRPr>
          </a:p>
          <a:p>
            <a:endParaRPr altLang="en-US" b="1" dirty="0" sz="1800" lang="zh-CN">
              <a:solidFill>
                <a:schemeClr val="bg1"/>
              </a:solidFill>
            </a:endParaRPr>
          </a:p>
        </p:txBody>
      </p:sp>
      <p:pic>
        <p:nvPicPr>
          <p:cNvPr id="2097173" name="图片 5"/>
          <p:cNvPicPr>
            <a:picLocks noChangeAspect="1"/>
          </p:cNvPicPr>
          <p:nvPr/>
        </p:nvPicPr>
        <p:blipFill>
          <a:blip xmlns:r="http://schemas.openxmlformats.org/officeDocument/2006/relationships" r:embed="rId1"/>
          <a:stretch>
            <a:fillRect/>
          </a:stretch>
        </p:blipFill>
        <p:spPr>
          <a:xfrm>
            <a:off x="5448300" y="3669030"/>
            <a:ext cx="6504305" cy="1771015"/>
          </a:xfrm>
          <a:prstGeom prst="rect"/>
        </p:spPr>
      </p:pic>
      <p:pic>
        <p:nvPicPr>
          <p:cNvPr id="2097174" name="图片 6"/>
          <p:cNvPicPr>
            <a:picLocks noChangeAspect="1"/>
          </p:cNvPicPr>
          <p:nvPr/>
        </p:nvPicPr>
        <p:blipFill>
          <a:blip xmlns:r="http://schemas.openxmlformats.org/officeDocument/2006/relationships" r:embed="rId2"/>
          <a:stretch>
            <a:fillRect/>
          </a:stretch>
        </p:blipFill>
        <p:spPr>
          <a:xfrm>
            <a:off x="47625" y="836295"/>
            <a:ext cx="5532120" cy="4589145"/>
          </a:xfrm>
          <a:prstGeom prst="rect"/>
        </p:spPr>
      </p:pic>
      <p:pic>
        <p:nvPicPr>
          <p:cNvPr id="2097175" name="图片 2"/>
          <p:cNvPicPr>
            <a:picLocks/>
          </p:cNvPicPr>
          <p:nvPr/>
        </p:nvPicPr>
        <p:blipFill>
          <a:blip xmlns:r="http://schemas.openxmlformats.org/officeDocument/2006/relationships" r:embed="rId3"/>
        </p:blipFill>
        <p:spPr>
          <a:xfrm>
            <a:off x="4439920" y="0"/>
            <a:ext cx="4250690" cy="3714750"/>
          </a:xfrm>
          <a:prstGeom prst="rect"/>
        </p:spPr>
      </p:pic>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09" name=""/>
        <p:cNvGrpSpPr/>
        <p:nvPr/>
      </p:nvGrpSpPr>
      <p:grpSpPr>
        <a:xfrm>
          <a:off x="0" y="0"/>
          <a:ext cx="0" cy="0"/>
          <a:chOff x="0" y="0"/>
          <a:chExt cx="0" cy="0"/>
        </a:xfrm>
      </p:grpSpPr>
      <p:sp>
        <p:nvSpPr>
          <p:cNvPr id="1048738"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39"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40"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41" name="TextBox 42      (向天歌演示原创作品：www.TopPPT.cn)"/>
          <p:cNvSpPr txBox="1">
            <a:spLocks noChangeArrowheads="1"/>
          </p:cNvSpPr>
          <p:nvPr/>
        </p:nvSpPr>
        <p:spPr bwMode="auto">
          <a:xfrm>
            <a:off x="752475" y="233680"/>
            <a:ext cx="4229735" cy="521970"/>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退课</a:t>
            </a:r>
            <a:endParaRPr altLang="en-US" b="1" sz="2800" lang="zh-CN">
              <a:latin typeface="微软雅黑" panose="020B0503020204020204" pitchFamily="34" charset="-122"/>
              <a:ea typeface="微软雅黑" panose="020B0503020204020204" pitchFamily="34" charset="-122"/>
            </a:endParaRPr>
          </a:p>
        </p:txBody>
      </p:sp>
      <p:sp>
        <p:nvSpPr>
          <p:cNvPr id="1048742" name="文本框 8"/>
          <p:cNvSpPr txBox="1"/>
          <p:nvPr/>
        </p:nvSpPr>
        <p:spPr>
          <a:xfrm>
            <a:off x="132080" y="4654550"/>
            <a:ext cx="11927840" cy="2152650"/>
          </a:xfrm>
          <a:prstGeom prst="rect"/>
          <a:solidFill>
            <a:schemeClr val="tx1">
              <a:lumMod val="75000"/>
              <a:lumOff val="25000"/>
            </a:schemeClr>
          </a:solidFill>
        </p:spPr>
        <p:txBody>
          <a:bodyPr rtlCol="0" wrap="square">
            <a:noAutofit/>
          </a:bodyPr>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❖退课方法：鼠标移至课程封面，点击右上角</a:t>
            </a:r>
            <a:r>
              <a:rPr altLang="zh-CN" dirty="0" sz="1800" lang="en-US">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sym typeface="+mn-ea"/>
              </a:rPr>
              <a:t>退课</a:t>
            </a:r>
            <a:r>
              <a:rPr altLang="zh-CN" dirty="0" sz="1800" lang="en-US">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sym typeface="+mn-ea"/>
              </a:rPr>
              <a:t>按钮，即可退课。如未出现</a:t>
            </a:r>
            <a:r>
              <a:rPr altLang="zh-CN" dirty="0" sz="1800" lang="en-US">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sym typeface="+mn-ea"/>
              </a:rPr>
              <a:t>退课</a:t>
            </a:r>
            <a:r>
              <a:rPr altLang="zh-CN" dirty="0" sz="1800" lang="en-US">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sym typeface="+mn-ea"/>
              </a:rPr>
              <a:t>按钮，表示学校要求不允许退课；</a:t>
            </a:r>
            <a:endParaRPr altLang="en-US" dirty="0" sz="1800" lang="zh-CN">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altLang="en-US" dirty="0" sz="1800" lang="zh-CN">
                <a:solidFill>
                  <a:srgbClr val="FF0000"/>
                </a:solidFill>
                <a:latin typeface="微软雅黑" panose="020B0503020204020204" pitchFamily="34" charset="-122"/>
                <a:ea typeface="微软雅黑" panose="020B0503020204020204" pitchFamily="34" charset="-122"/>
                <a:sym typeface="+mn-ea"/>
              </a:rPr>
              <a:t>小贴士：</a:t>
            </a:r>
            <a:endParaRPr altLang="en-US" dirty="0" sz="1800" lang="zh-CN">
              <a:solidFill>
                <a:srgbClr val="FF0000"/>
              </a:solidFill>
              <a:latin typeface="微软雅黑" panose="020B0503020204020204" pitchFamily="34" charset="-122"/>
              <a:ea typeface="微软雅黑" panose="020B0503020204020204" pitchFamily="34" charset="-122"/>
              <a:sym typeface="+mn-ea"/>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❖课程封面右上角的花型图标，长按可调整课程显示顺序。</a:t>
            </a:r>
            <a:endParaRPr altLang="en-US" dirty="0" sz="1800" lang="zh-CN">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❖右上角</a:t>
            </a:r>
            <a:r>
              <a:rPr altLang="zh-CN" dirty="0" sz="1800" lang="en-US">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sym typeface="+mn-ea"/>
              </a:rPr>
              <a:t>搜索</a:t>
            </a:r>
            <a:r>
              <a:rPr altLang="zh-CN" dirty="0" sz="1800" lang="en-US">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sym typeface="+mn-ea"/>
              </a:rPr>
              <a:t>框可以输入课程名称快速找到课程。</a:t>
            </a:r>
            <a:endParaRPr altLang="en-US" dirty="0" sz="1800" lang="zh-CN"/>
          </a:p>
        </p:txBody>
      </p:sp>
      <p:pic>
        <p:nvPicPr>
          <p:cNvPr id="2097176" name="图片 10"/>
          <p:cNvPicPr>
            <a:picLocks noChangeAspect="1"/>
          </p:cNvPicPr>
          <p:nvPr/>
        </p:nvPicPr>
        <p:blipFill>
          <a:blip xmlns:r="http://schemas.openxmlformats.org/officeDocument/2006/relationships" r:embed="rId1"/>
          <a:stretch>
            <a:fillRect/>
          </a:stretch>
        </p:blipFill>
        <p:spPr>
          <a:xfrm>
            <a:off x="1016635" y="718820"/>
            <a:ext cx="8747125" cy="3847465"/>
          </a:xfrm>
          <a:prstGeom prst="rect"/>
        </p:spPr>
      </p:pic>
      <p:pic>
        <p:nvPicPr>
          <p:cNvPr id="2097177" name="图片 11"/>
          <p:cNvPicPr>
            <a:picLocks noChangeAspect="1"/>
          </p:cNvPicPr>
          <p:nvPr/>
        </p:nvPicPr>
        <p:blipFill>
          <a:blip xmlns:r="http://schemas.openxmlformats.org/officeDocument/2006/relationships" r:embed="rId2"/>
          <a:stretch>
            <a:fillRect/>
          </a:stretch>
        </p:blipFill>
        <p:spPr>
          <a:xfrm>
            <a:off x="4224020" y="2539365"/>
            <a:ext cx="3416300" cy="1779270"/>
          </a:xfrm>
          <a:prstGeom prst="rect"/>
        </p:spPr>
      </p:pic>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12" name=""/>
        <p:cNvGrpSpPr/>
        <p:nvPr/>
      </p:nvGrpSpPr>
      <p:grpSpPr>
        <a:xfrm>
          <a:off x="0" y="0"/>
          <a:ext cx="0" cy="0"/>
          <a:chOff x="0" y="0"/>
          <a:chExt cx="0" cy="0"/>
        </a:xfrm>
      </p:grpSpPr>
      <p:sp>
        <p:nvSpPr>
          <p:cNvPr id="1048746"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47"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48"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49" name="TextBox 42      (向天歌演示原创作品：www.TopPPT.cn)"/>
          <p:cNvSpPr txBox="1">
            <a:spLocks noChangeArrowheads="1"/>
          </p:cNvSpPr>
          <p:nvPr/>
        </p:nvSpPr>
        <p:spPr bwMode="auto">
          <a:xfrm>
            <a:off x="752475" y="233680"/>
            <a:ext cx="4229735" cy="521970"/>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退课找回</a:t>
            </a:r>
            <a:endParaRPr altLang="en-US" b="1" sz="2800" lang="zh-CN">
              <a:latin typeface="微软雅黑" panose="020B0503020204020204" pitchFamily="34" charset="-122"/>
              <a:ea typeface="微软雅黑" panose="020B0503020204020204" pitchFamily="34" charset="-122"/>
            </a:endParaRPr>
          </a:p>
        </p:txBody>
      </p:sp>
      <p:pic>
        <p:nvPicPr>
          <p:cNvPr id="2097178" name="图片 1"/>
          <p:cNvPicPr>
            <a:picLocks noChangeAspect="1"/>
          </p:cNvPicPr>
          <p:nvPr/>
        </p:nvPicPr>
        <p:blipFill>
          <a:blip xmlns:r="http://schemas.openxmlformats.org/officeDocument/2006/relationships" r:embed="rId1"/>
          <a:stretch>
            <a:fillRect/>
          </a:stretch>
        </p:blipFill>
        <p:spPr>
          <a:xfrm>
            <a:off x="263525" y="764540"/>
            <a:ext cx="6149975" cy="4481830"/>
          </a:xfrm>
          <a:prstGeom prst="rect"/>
        </p:spPr>
      </p:pic>
      <p:pic>
        <p:nvPicPr>
          <p:cNvPr id="2097179" name="图片 2"/>
          <p:cNvPicPr>
            <a:picLocks noChangeAspect="1"/>
          </p:cNvPicPr>
          <p:nvPr/>
        </p:nvPicPr>
        <p:blipFill>
          <a:blip xmlns:r="http://schemas.openxmlformats.org/officeDocument/2006/relationships" r:embed="rId2"/>
          <a:stretch>
            <a:fillRect/>
          </a:stretch>
        </p:blipFill>
        <p:spPr>
          <a:xfrm>
            <a:off x="6528435" y="836930"/>
            <a:ext cx="5071110" cy="2817495"/>
          </a:xfrm>
          <a:prstGeom prst="rect"/>
        </p:spPr>
      </p:pic>
      <p:pic>
        <p:nvPicPr>
          <p:cNvPr id="2097180" name="图片 4"/>
          <p:cNvPicPr>
            <a:picLocks noChangeAspect="1"/>
          </p:cNvPicPr>
          <p:nvPr/>
        </p:nvPicPr>
        <p:blipFill>
          <a:blip xmlns:r="http://schemas.openxmlformats.org/officeDocument/2006/relationships" r:embed="rId3"/>
          <a:srcRect b="4308"/>
          <a:stretch>
            <a:fillRect/>
          </a:stretch>
        </p:blipFill>
        <p:spPr>
          <a:xfrm>
            <a:off x="7392035" y="3284855"/>
            <a:ext cx="4086225" cy="1932305"/>
          </a:xfrm>
          <a:prstGeom prst="rect"/>
        </p:spPr>
      </p:pic>
      <p:sp>
        <p:nvSpPr>
          <p:cNvPr id="1048750" name="文本框 3"/>
          <p:cNvSpPr txBox="1"/>
          <p:nvPr/>
        </p:nvSpPr>
        <p:spPr>
          <a:xfrm>
            <a:off x="3647440" y="1043940"/>
            <a:ext cx="363855" cy="325120"/>
          </a:xfrm>
          <a:prstGeom prst="rect"/>
          <a:noFill/>
        </p:spPr>
        <p:txBody>
          <a:bodyPr anchor="t" rtlCol="0" wrap="none">
            <a:noAutofit/>
          </a:bodyPr>
          <a:p>
            <a:r>
              <a:rPr altLang="en-US" b="1" lang="zh-CN">
                <a:solidFill>
                  <a:srgbClr val="FF0000"/>
                </a:solidFill>
              </a:rPr>
              <a:t>①</a:t>
            </a:r>
            <a:endParaRPr altLang="en-US" b="1" lang="zh-CN">
              <a:solidFill>
                <a:srgbClr val="FF0000"/>
              </a:solidFill>
            </a:endParaRPr>
          </a:p>
        </p:txBody>
      </p:sp>
      <p:sp>
        <p:nvSpPr>
          <p:cNvPr id="1048751" name="文本框 5"/>
          <p:cNvSpPr txBox="1"/>
          <p:nvPr/>
        </p:nvSpPr>
        <p:spPr>
          <a:xfrm>
            <a:off x="8040370" y="836930"/>
            <a:ext cx="412750" cy="368300"/>
          </a:xfrm>
          <a:prstGeom prst="rect"/>
          <a:noFill/>
        </p:spPr>
        <p:txBody>
          <a:bodyPr anchor="t" rtlCol="0" wrap="none">
            <a:spAutoFit/>
          </a:bodyPr>
          <a:p>
            <a:r>
              <a:rPr altLang="en-US" b="1" lang="zh-CN">
                <a:solidFill>
                  <a:srgbClr val="FF0000"/>
                </a:solidFill>
              </a:rPr>
              <a:t>②</a:t>
            </a:r>
            <a:endParaRPr altLang="en-US" b="1" lang="zh-CN">
              <a:solidFill>
                <a:srgbClr val="FF0000"/>
              </a:solidFill>
            </a:endParaRPr>
          </a:p>
        </p:txBody>
      </p:sp>
      <p:sp>
        <p:nvSpPr>
          <p:cNvPr id="1048752" name="文本框 6"/>
          <p:cNvSpPr txBox="1"/>
          <p:nvPr/>
        </p:nvSpPr>
        <p:spPr>
          <a:xfrm>
            <a:off x="8184515" y="3573145"/>
            <a:ext cx="412750" cy="368300"/>
          </a:xfrm>
          <a:prstGeom prst="rect"/>
          <a:noFill/>
        </p:spPr>
        <p:txBody>
          <a:bodyPr anchor="t" rtlCol="0" wrap="none">
            <a:spAutoFit/>
          </a:bodyPr>
          <a:p>
            <a:r>
              <a:rPr altLang="en-US" b="1" lang="zh-CN">
                <a:solidFill>
                  <a:srgbClr val="FF0000"/>
                </a:solidFill>
              </a:rPr>
              <a:t>③</a:t>
            </a:r>
            <a:endParaRPr altLang="en-US" b="1" lang="zh-CN">
              <a:solidFill>
                <a:srgbClr val="FF0000"/>
              </a:solidFill>
            </a:endParaRPr>
          </a:p>
        </p:txBody>
      </p:sp>
      <p:sp>
        <p:nvSpPr>
          <p:cNvPr id="1048753" name="TextBox 43      (向天歌演示原创作品：www.TopPPT.cn)"/>
          <p:cNvSpPr txBox="1">
            <a:spLocks noChangeArrowheads="1"/>
          </p:cNvSpPr>
          <p:nvPr/>
        </p:nvSpPr>
        <p:spPr bwMode="auto">
          <a:xfrm>
            <a:off x="191770" y="5255260"/>
            <a:ext cx="11333480" cy="1433830"/>
          </a:xfrm>
          <a:prstGeom prst="rect"/>
          <a:solidFill>
            <a:schemeClr val="tx1">
              <a:lumMod val="75000"/>
              <a:lumOff val="25000"/>
            </a:schemeClr>
          </a:solidFill>
          <a:ln>
            <a:noFill/>
          </a:ln>
        </p:spPr>
        <p:txBody>
          <a:bodyPr wrap="square">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rPr>
              <a:t>如退错课程，可通过</a:t>
            </a:r>
            <a:r>
              <a:rPr altLang="zh-CN" dirty="0" sz="1800" lang="en-US">
                <a:solidFill>
                  <a:schemeClr val="bg1"/>
                </a:solidFill>
                <a:latin typeface="微软雅黑" panose="020B0503020204020204" pitchFamily="34" charset="-122"/>
                <a:ea typeface="微软雅黑" panose="020B0503020204020204" pitchFamily="34" charset="-122"/>
              </a:rPr>
              <a:t>【</a:t>
            </a:r>
            <a:r>
              <a:rPr altLang="en-US" dirty="0" sz="1800" lang="zh-CN">
                <a:solidFill>
                  <a:schemeClr val="bg1"/>
                </a:solidFill>
                <a:latin typeface="微软雅黑" panose="020B0503020204020204" pitchFamily="34" charset="-122"/>
                <a:ea typeface="微软雅黑" panose="020B0503020204020204" pitchFamily="34" charset="-122"/>
              </a:rPr>
              <a:t>我学的课</a:t>
            </a:r>
            <a:r>
              <a:rPr altLang="zh-CN" dirty="0" sz="1800" lang="en-US">
                <a:solidFill>
                  <a:schemeClr val="bg1"/>
                </a:solidFill>
                <a:latin typeface="微软雅黑" panose="020B0503020204020204" pitchFamily="34" charset="-122"/>
                <a:ea typeface="微软雅黑" panose="020B0503020204020204" pitchFamily="34" charset="-122"/>
              </a:rPr>
              <a:t>】➤【</a:t>
            </a:r>
            <a:r>
              <a:rPr altLang="en-US" dirty="0" sz="1800" lang="zh-CN">
                <a:solidFill>
                  <a:schemeClr val="bg1"/>
                </a:solidFill>
                <a:latin typeface="微软雅黑" panose="020B0503020204020204" pitchFamily="34" charset="-122"/>
                <a:ea typeface="微软雅黑" panose="020B0503020204020204" pitchFamily="34" charset="-122"/>
              </a:rPr>
              <a:t>已退课课程</a:t>
            </a:r>
            <a:r>
              <a:rPr altLang="zh-CN" dirty="0" sz="1800" lang="en-US">
                <a:solidFill>
                  <a:schemeClr val="bg1"/>
                </a:solidFill>
                <a:latin typeface="微软雅黑" panose="020B0503020204020204" pitchFamily="34" charset="-122"/>
                <a:ea typeface="微软雅黑" panose="020B0503020204020204" pitchFamily="34" charset="-122"/>
              </a:rPr>
              <a:t>】</a:t>
            </a:r>
            <a:r>
              <a:rPr altLang="en-US" dirty="0" sz="1800" lang="zh-CN">
                <a:solidFill>
                  <a:schemeClr val="bg1"/>
                </a:solidFill>
                <a:latin typeface="微软雅黑" panose="020B0503020204020204" pitchFamily="34" charset="-122"/>
                <a:ea typeface="微软雅黑" panose="020B0503020204020204" pitchFamily="34" charset="-122"/>
              </a:rPr>
              <a:t>，鼠标移至课程封面，点击</a:t>
            </a:r>
            <a:r>
              <a:rPr altLang="zh-CN" dirty="0" sz="1800" lang="en-US">
                <a:solidFill>
                  <a:schemeClr val="bg1"/>
                </a:solidFill>
                <a:latin typeface="微软雅黑" panose="020B0503020204020204" pitchFamily="34" charset="-122"/>
                <a:ea typeface="微软雅黑" panose="020B0503020204020204" pitchFamily="34" charset="-122"/>
              </a:rPr>
              <a:t>【</a:t>
            </a:r>
            <a:r>
              <a:rPr altLang="en-US" dirty="0" sz="1800" lang="zh-CN">
                <a:solidFill>
                  <a:schemeClr val="bg1"/>
                </a:solidFill>
                <a:latin typeface="微软雅黑" panose="020B0503020204020204" pitchFamily="34" charset="-122"/>
                <a:ea typeface="微软雅黑" panose="020B0503020204020204" pitchFamily="34" charset="-122"/>
              </a:rPr>
              <a:t>重新加班</a:t>
            </a:r>
            <a:r>
              <a:rPr altLang="zh-CN" dirty="0" sz="1800" lang="en-US">
                <a:solidFill>
                  <a:schemeClr val="bg1"/>
                </a:solidFill>
                <a:latin typeface="微软雅黑" panose="020B0503020204020204" pitchFamily="34" charset="-122"/>
                <a:ea typeface="微软雅黑" panose="020B0503020204020204" pitchFamily="34" charset="-122"/>
              </a:rPr>
              <a:t>】</a:t>
            </a:r>
            <a:r>
              <a:rPr altLang="en-US" dirty="0" sz="1800" lang="zh-CN">
                <a:solidFill>
                  <a:schemeClr val="bg1"/>
                </a:solidFill>
                <a:latin typeface="微软雅黑" panose="020B0503020204020204" pitchFamily="34" charset="-122"/>
                <a:ea typeface="微软雅黑" panose="020B0503020204020204" pitchFamily="34" charset="-122"/>
              </a:rPr>
              <a:t>。重新加班后，将恢复退班前学习记录。</a:t>
            </a:r>
            <a:endParaRPr altLang="en-US" dirty="0" sz="1800" lang="zh-CN">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rPr>
              <a:t>注意：超星尔雅自选课程，退课找回，须在选课时间结束前操作。选课结束后无法再重新加班。</a:t>
            </a:r>
            <a:endParaRPr altLang="zh-CN" dirty="0" sz="1800" lang="en-US">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15" name=""/>
        <p:cNvGrpSpPr/>
        <p:nvPr/>
      </p:nvGrpSpPr>
      <p:grpSpPr>
        <a:xfrm>
          <a:off x="0" y="0"/>
          <a:ext cx="0" cy="0"/>
          <a:chOff x="0" y="0"/>
          <a:chExt cx="0" cy="0"/>
        </a:xfrm>
      </p:grpSpPr>
      <p:sp>
        <p:nvSpPr>
          <p:cNvPr id="1048757"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58"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59"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60"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800" lang="zh-CN">
                <a:latin typeface="微软雅黑" panose="020B0503020204020204" pitchFamily="34" charset="-122"/>
                <a:ea typeface="微软雅黑" panose="020B0503020204020204" pitchFamily="34" charset="-122"/>
              </a:rPr>
              <a:t>查看课程须知</a:t>
            </a:r>
            <a:endParaRPr altLang="en-US" b="1" dirty="0" sz="2800" lang="zh-CN">
              <a:latin typeface="微软雅黑" panose="020B0503020204020204" pitchFamily="34" charset="-122"/>
              <a:ea typeface="微软雅黑" panose="020B0503020204020204" pitchFamily="34" charset="-122"/>
            </a:endParaRPr>
          </a:p>
        </p:txBody>
      </p:sp>
      <p:sp>
        <p:nvSpPr>
          <p:cNvPr id="1048761" name="TextBox 43      (向天歌演示原创作品：www.TopPPT.cn)"/>
          <p:cNvSpPr txBox="1">
            <a:spLocks noChangeArrowheads="1"/>
          </p:cNvSpPr>
          <p:nvPr/>
        </p:nvSpPr>
        <p:spPr bwMode="auto">
          <a:xfrm>
            <a:off x="293370" y="5682615"/>
            <a:ext cx="11904980" cy="935990"/>
          </a:xfrm>
          <a:prstGeom prst="rect"/>
          <a:solidFill>
            <a:schemeClr val="tx1">
              <a:lumMod val="75000"/>
              <a:lumOff val="25000"/>
            </a:schemeClr>
          </a:solidFill>
          <a:ln>
            <a:noFill/>
          </a:ln>
        </p:spPr>
        <p:txBody>
          <a:bodyPr wrap="square">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rPr>
              <a:t>首次打开课程，会弹出</a:t>
            </a:r>
            <a:r>
              <a:rPr altLang="zh-CN" dirty="0" sz="1800" lang="en-US">
                <a:solidFill>
                  <a:schemeClr val="bg1"/>
                </a:solidFill>
                <a:latin typeface="微软雅黑" panose="020B0503020204020204" pitchFamily="34" charset="-122"/>
                <a:ea typeface="微软雅黑" panose="020B0503020204020204" pitchFamily="34" charset="-122"/>
              </a:rPr>
              <a:t>【</a:t>
            </a:r>
            <a:r>
              <a:rPr altLang="en-US" dirty="0" sz="1800" lang="zh-CN">
                <a:solidFill>
                  <a:schemeClr val="bg1"/>
                </a:solidFill>
                <a:latin typeface="微软雅黑" panose="020B0503020204020204" pitchFamily="34" charset="-122"/>
                <a:ea typeface="微软雅黑" panose="020B0503020204020204" pitchFamily="34" charset="-122"/>
              </a:rPr>
              <a:t>课程须知</a:t>
            </a:r>
            <a:r>
              <a:rPr altLang="zh-CN" dirty="0" sz="1800" lang="en-US">
                <a:solidFill>
                  <a:schemeClr val="bg1"/>
                </a:solidFill>
                <a:latin typeface="微软雅黑" panose="020B0503020204020204" pitchFamily="34" charset="-122"/>
                <a:ea typeface="微软雅黑" panose="020B0503020204020204" pitchFamily="34" charset="-122"/>
              </a:rPr>
              <a:t>】</a:t>
            </a:r>
            <a:r>
              <a:rPr altLang="en-US" dirty="0" sz="1800" lang="zh-CN">
                <a:solidFill>
                  <a:schemeClr val="bg1"/>
                </a:solidFill>
                <a:latin typeface="微软雅黑" panose="020B0503020204020204" pitchFamily="34" charset="-122"/>
                <a:ea typeface="微软雅黑" panose="020B0503020204020204" pitchFamily="34" charset="-122"/>
              </a:rPr>
              <a:t>，须知里会告知开课时间、考试时间、考核标准。</a:t>
            </a:r>
            <a:r>
              <a:rPr altLang="en-US" dirty="0" sz="1800" lang="zh-CN">
                <a:solidFill>
                  <a:srgbClr val="FF0000"/>
                </a:solidFill>
                <a:latin typeface="微软雅黑" panose="020B0503020204020204" pitchFamily="34" charset="-122"/>
                <a:ea typeface="微软雅黑" panose="020B0503020204020204" pitchFamily="34" charset="-122"/>
              </a:rPr>
              <a:t>请务必认真查看。</a:t>
            </a:r>
            <a:endParaRPr altLang="zh-CN" dirty="0" sz="1800" lang="en-US">
              <a:solidFill>
                <a:srgbClr val="FF0000"/>
              </a:solidFill>
              <a:latin typeface="微软雅黑" panose="020B0503020204020204" pitchFamily="34" charset="-122"/>
              <a:ea typeface="微软雅黑" panose="020B0503020204020204" pitchFamily="34" charset="-122"/>
            </a:endParaRPr>
          </a:p>
          <a:p>
            <a:pPr>
              <a:lnSpc>
                <a:spcPct val="150000"/>
              </a:lnSpc>
            </a:pPr>
            <a:r>
              <a:rPr altLang="en-US" dirty="0" sz="1800" lang="zh-CN">
                <a:solidFill>
                  <a:srgbClr val="FF0000"/>
                </a:solidFill>
                <a:latin typeface="微软雅黑" panose="020B0503020204020204" pitchFamily="34" charset="-122"/>
                <a:ea typeface="微软雅黑" panose="020B0503020204020204" pitchFamily="34" charset="-122"/>
              </a:rPr>
              <a:t>注意：</a:t>
            </a:r>
            <a:r>
              <a:rPr altLang="en-US" dirty="0" sz="1800" lang="zh-CN">
                <a:solidFill>
                  <a:schemeClr val="bg1"/>
                </a:solidFill>
                <a:latin typeface="微软雅黑" panose="020B0503020204020204" pitchFamily="34" charset="-122"/>
                <a:ea typeface="微软雅黑" panose="020B0503020204020204" pitchFamily="34" charset="-122"/>
              </a:rPr>
              <a:t>不显示考试时间，说明学校暂无考试安排，请多关注收件箱考试通知或课程</a:t>
            </a:r>
            <a:r>
              <a:rPr altLang="zh-CN" dirty="0" sz="1800" lang="en-US">
                <a:solidFill>
                  <a:schemeClr val="bg1"/>
                </a:solidFill>
                <a:latin typeface="微软雅黑" panose="020B0503020204020204" pitchFamily="34" charset="-122"/>
                <a:ea typeface="微软雅黑" panose="020B0503020204020204" pitchFamily="34" charset="-122"/>
              </a:rPr>
              <a:t>➤</a:t>
            </a:r>
            <a:r>
              <a:rPr altLang="en-US" dirty="0" sz="1800" lang="zh-CN">
                <a:solidFill>
                  <a:schemeClr val="bg1"/>
                </a:solidFill>
                <a:latin typeface="微软雅黑" panose="020B0503020204020204" pitchFamily="34" charset="-122"/>
                <a:ea typeface="微软雅黑" panose="020B0503020204020204" pitchFamily="34" charset="-122"/>
              </a:rPr>
              <a:t>考试列表的显示。</a:t>
            </a:r>
            <a:endParaRPr altLang="en-US" dirty="0" sz="1800" lang="zh-CN">
              <a:solidFill>
                <a:schemeClr val="bg1"/>
              </a:solidFill>
              <a:latin typeface="微软雅黑" panose="020B0503020204020204" pitchFamily="34" charset="-122"/>
              <a:ea typeface="微软雅黑" panose="020B0503020204020204" pitchFamily="34" charset="-122"/>
            </a:endParaRPr>
          </a:p>
        </p:txBody>
      </p:sp>
      <p:pic>
        <p:nvPicPr>
          <p:cNvPr id="2097181" name="图片 7"/>
          <p:cNvPicPr>
            <a:picLocks noChangeAspect="1"/>
          </p:cNvPicPr>
          <p:nvPr/>
        </p:nvPicPr>
        <p:blipFill>
          <a:blip xmlns:r="http://schemas.openxmlformats.org/officeDocument/2006/relationships" r:embed="rId1"/>
          <a:stretch>
            <a:fillRect/>
          </a:stretch>
        </p:blipFill>
        <p:spPr>
          <a:xfrm>
            <a:off x="1142704" y="806699"/>
            <a:ext cx="9887544" cy="4674764"/>
          </a:xfrm>
          <a:prstGeom prst="rect"/>
        </p:spPr>
      </p:pic>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18" name=""/>
        <p:cNvGrpSpPr/>
        <p:nvPr/>
      </p:nvGrpSpPr>
      <p:grpSpPr>
        <a:xfrm>
          <a:off x="0" y="0"/>
          <a:ext cx="0" cy="0"/>
          <a:chOff x="0" y="0"/>
          <a:chExt cx="0" cy="0"/>
        </a:xfrm>
      </p:grpSpPr>
      <p:sp>
        <p:nvSpPr>
          <p:cNvPr id="1048765"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66"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67"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68"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800" lang="zh-CN">
                <a:latin typeface="微软雅黑" panose="020B0503020204020204" pitchFamily="34" charset="-122"/>
                <a:ea typeface="微软雅黑" panose="020B0503020204020204" pitchFamily="34" charset="-122"/>
              </a:rPr>
              <a:t>查看考核标准</a:t>
            </a:r>
            <a:endParaRPr altLang="en-US" b="1" dirty="0" sz="2800" lang="zh-CN">
              <a:latin typeface="微软雅黑" panose="020B0503020204020204" pitchFamily="34" charset="-122"/>
              <a:ea typeface="微软雅黑" panose="020B0503020204020204" pitchFamily="34" charset="-122"/>
            </a:endParaRPr>
          </a:p>
        </p:txBody>
      </p:sp>
      <p:sp>
        <p:nvSpPr>
          <p:cNvPr id="1048769" name="TextBox 43      (向天歌演示原创作品：www.TopPPT.cn)"/>
          <p:cNvSpPr txBox="1">
            <a:spLocks noChangeArrowheads="1"/>
          </p:cNvSpPr>
          <p:nvPr/>
        </p:nvSpPr>
        <p:spPr bwMode="auto">
          <a:xfrm>
            <a:off x="-1905" y="5457190"/>
            <a:ext cx="12193905" cy="1336040"/>
          </a:xfrm>
          <a:prstGeom prst="rect"/>
          <a:solidFill>
            <a:schemeClr val="tx1">
              <a:lumMod val="75000"/>
              <a:lumOff val="25000"/>
            </a:schemeClr>
          </a:solidFill>
          <a:ln>
            <a:noFill/>
          </a:ln>
        </p:spPr>
        <p:txBody>
          <a:bodyPr wrap="square">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rPr>
              <a:t>课程左侧导航栏【学习记录</a:t>
            </a:r>
            <a:r>
              <a:rPr altLang="zh-CN" dirty="0" sz="1800" lang="en-US">
                <a:solidFill>
                  <a:schemeClr val="bg1"/>
                </a:solidFill>
                <a:latin typeface="微软雅黑" panose="020B0503020204020204" pitchFamily="34" charset="-122"/>
                <a:ea typeface="微软雅黑" panose="020B0503020204020204" pitchFamily="34" charset="-122"/>
              </a:rPr>
              <a:t>】</a:t>
            </a:r>
            <a:r>
              <a:rPr altLang="en-US" dirty="0" sz="1800" lang="zh-CN">
                <a:solidFill>
                  <a:schemeClr val="bg1"/>
                </a:solidFill>
                <a:latin typeface="微软雅黑" panose="020B0503020204020204" pitchFamily="34" charset="-122"/>
                <a:ea typeface="微软雅黑" panose="020B0503020204020204" pitchFamily="34" charset="-122"/>
              </a:rPr>
              <a:t>，可查看</a:t>
            </a:r>
            <a:r>
              <a:rPr altLang="en-US" dirty="0" sz="1800" lang="zh-CN">
                <a:solidFill>
                  <a:schemeClr val="bg1"/>
                </a:solidFill>
                <a:latin typeface="微软雅黑" panose="020B0503020204020204" pitchFamily="34" charset="-122"/>
                <a:ea typeface="微软雅黑" panose="020B0503020204020204" pitchFamily="34" charset="-122"/>
                <a:sym typeface="+mn-ea"/>
              </a:rPr>
              <a:t>该课程各项完成</a:t>
            </a:r>
            <a:r>
              <a:rPr altLang="en-US" dirty="0" sz="1800" lang="zh-CN">
                <a:solidFill>
                  <a:schemeClr val="bg1"/>
                </a:solidFill>
                <a:latin typeface="微软雅黑" panose="020B0503020204020204" pitchFamily="34" charset="-122"/>
                <a:ea typeface="微软雅黑" panose="020B0503020204020204" pitchFamily="34" charset="-122"/>
              </a:rPr>
              <a:t>情况及得分。点击</a:t>
            </a:r>
            <a:r>
              <a:rPr altLang="zh-CN" dirty="0" sz="1800" lang="en-US">
                <a:solidFill>
                  <a:schemeClr val="bg1"/>
                </a:solidFill>
                <a:latin typeface="微软雅黑" panose="020B0503020204020204" pitchFamily="34" charset="-122"/>
                <a:ea typeface="微软雅黑" panose="020B0503020204020204" pitchFamily="34" charset="-122"/>
              </a:rPr>
              <a:t>【</a:t>
            </a:r>
            <a:r>
              <a:rPr altLang="en-US" dirty="0" sz="1800" lang="zh-CN">
                <a:solidFill>
                  <a:schemeClr val="bg1"/>
                </a:solidFill>
                <a:latin typeface="微软雅黑" panose="020B0503020204020204" pitchFamily="34" charset="-122"/>
                <a:ea typeface="微软雅黑" panose="020B0503020204020204" pitchFamily="34" charset="-122"/>
              </a:rPr>
              <a:t>综合成绩</a:t>
            </a:r>
            <a:r>
              <a:rPr altLang="zh-CN" dirty="0" sz="1800" lang="en-US">
                <a:solidFill>
                  <a:schemeClr val="bg1"/>
                </a:solidFill>
                <a:latin typeface="微软雅黑" panose="020B0503020204020204" pitchFamily="34" charset="-122"/>
                <a:ea typeface="微软雅黑" panose="020B0503020204020204" pitchFamily="34" charset="-122"/>
              </a:rPr>
              <a:t>】</a:t>
            </a:r>
            <a:r>
              <a:rPr altLang="en-US" dirty="0" sz="1800" lang="zh-CN">
                <a:solidFill>
                  <a:schemeClr val="bg1"/>
                </a:solidFill>
                <a:latin typeface="微软雅黑" panose="020B0503020204020204" pitchFamily="34" charset="-122"/>
                <a:ea typeface="微软雅黑" panose="020B0503020204020204" pitchFamily="34" charset="-122"/>
              </a:rPr>
              <a:t>即可查看各项考核标准。请在结课前和考试结束之前完成各个考核项。</a:t>
            </a:r>
            <a:br>
              <a:rPr altLang="zh-CN" dirty="0" sz="1800" lang="en-US">
                <a:solidFill>
                  <a:schemeClr val="bg1"/>
                </a:solidFill>
                <a:latin typeface="微软雅黑" panose="020B0503020204020204" pitchFamily="34" charset="-122"/>
                <a:ea typeface="微软雅黑" panose="020B0503020204020204" pitchFamily="34" charset="-122"/>
              </a:rPr>
            </a:b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rPr>
              <a:t>若右上角不显示</a:t>
            </a:r>
            <a:r>
              <a:rPr altLang="zh-CN" dirty="0" sz="1800" lang="en-US">
                <a:solidFill>
                  <a:schemeClr val="bg1"/>
                </a:solidFill>
                <a:latin typeface="微软雅黑" panose="020B0503020204020204" pitchFamily="34" charset="-122"/>
                <a:ea typeface="微软雅黑" panose="020B0503020204020204" pitchFamily="34" charset="-122"/>
              </a:rPr>
              <a:t>【</a:t>
            </a:r>
            <a:r>
              <a:rPr altLang="en-US" dirty="0" sz="1800" lang="zh-CN">
                <a:solidFill>
                  <a:schemeClr val="bg1"/>
                </a:solidFill>
                <a:latin typeface="微软雅黑" panose="020B0503020204020204" pitchFamily="34" charset="-122"/>
                <a:ea typeface="微软雅黑" panose="020B0503020204020204" pitchFamily="34" charset="-122"/>
              </a:rPr>
              <a:t>综合成绩</a:t>
            </a:r>
            <a:r>
              <a:rPr altLang="zh-CN" dirty="0" sz="1800" lang="en-US">
                <a:solidFill>
                  <a:schemeClr val="bg1"/>
                </a:solidFill>
                <a:latin typeface="微软雅黑" panose="020B0503020204020204" pitchFamily="34" charset="-122"/>
                <a:ea typeface="微软雅黑" panose="020B0503020204020204" pitchFamily="34" charset="-122"/>
              </a:rPr>
              <a:t>】</a:t>
            </a:r>
            <a:r>
              <a:rPr altLang="en-US" dirty="0" sz="1800" lang="zh-CN">
                <a:solidFill>
                  <a:schemeClr val="bg1"/>
                </a:solidFill>
                <a:latin typeface="微软雅黑" panose="020B0503020204020204" pitchFamily="34" charset="-122"/>
                <a:ea typeface="微软雅黑" panose="020B0503020204020204" pitchFamily="34" charset="-122"/>
              </a:rPr>
              <a:t>，是因为该课程老师要求不允许查看成绩。需等结课后，关注学校教务系统录入的成绩</a:t>
            </a:r>
            <a:endParaRPr altLang="zh-CN" dirty="0" sz="1800" lang="en-US">
              <a:solidFill>
                <a:schemeClr val="bg1"/>
              </a:solidFill>
              <a:latin typeface="微软雅黑" panose="020B0503020204020204" pitchFamily="34" charset="-122"/>
              <a:ea typeface="微软雅黑" panose="020B0503020204020204" pitchFamily="34" charset="-122"/>
            </a:endParaRPr>
          </a:p>
        </p:txBody>
      </p:sp>
      <p:pic>
        <p:nvPicPr>
          <p:cNvPr id="2097182" name="图片 3"/>
          <p:cNvPicPr>
            <a:picLocks noChangeAspect="1"/>
          </p:cNvPicPr>
          <p:nvPr/>
        </p:nvPicPr>
        <p:blipFill>
          <a:blip xmlns:r="http://schemas.openxmlformats.org/officeDocument/2006/relationships" r:embed="rId1"/>
          <a:stretch>
            <a:fillRect/>
          </a:stretch>
        </p:blipFill>
        <p:spPr>
          <a:xfrm>
            <a:off x="7028180" y="908720"/>
            <a:ext cx="4410075" cy="4267200"/>
          </a:xfrm>
          <a:prstGeom prst="rect"/>
        </p:spPr>
      </p:pic>
      <p:pic>
        <p:nvPicPr>
          <p:cNvPr id="2097183" name="图片 2"/>
          <p:cNvPicPr>
            <a:picLocks noChangeAspect="1"/>
          </p:cNvPicPr>
          <p:nvPr/>
        </p:nvPicPr>
        <p:blipFill>
          <a:blip xmlns:r="http://schemas.openxmlformats.org/officeDocument/2006/relationships" r:embed="rId2"/>
          <a:stretch>
            <a:fillRect/>
          </a:stretch>
        </p:blipFill>
        <p:spPr>
          <a:xfrm>
            <a:off x="-1885" y="755333"/>
            <a:ext cx="6801515" cy="3026524"/>
          </a:xfrm>
          <a:prstGeom prst="rect"/>
        </p:spPr>
      </p:pic>
      <p:pic>
        <p:nvPicPr>
          <p:cNvPr id="2097184" name="图片 7"/>
          <p:cNvPicPr>
            <a:picLocks noChangeAspect="1"/>
          </p:cNvPicPr>
          <p:nvPr/>
        </p:nvPicPr>
        <p:blipFill>
          <a:blip xmlns:r="http://schemas.openxmlformats.org/officeDocument/2006/relationships" r:embed="rId3"/>
          <a:stretch>
            <a:fillRect/>
          </a:stretch>
        </p:blipFill>
        <p:spPr>
          <a:xfrm>
            <a:off x="1559496" y="1747480"/>
            <a:ext cx="5240134" cy="3540500"/>
          </a:xfrm>
          <a:prstGeom prst="rect"/>
        </p:spPr>
      </p:pic>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21" name=""/>
        <p:cNvGrpSpPr/>
        <p:nvPr/>
      </p:nvGrpSpPr>
      <p:grpSpPr>
        <a:xfrm>
          <a:off x="0" y="0"/>
          <a:ext cx="0" cy="0"/>
          <a:chOff x="0" y="0"/>
          <a:chExt cx="0" cy="0"/>
        </a:xfrm>
      </p:grpSpPr>
      <p:sp>
        <p:nvSpPr>
          <p:cNvPr id="1048773"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74"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75"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76"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查看考核标准</a:t>
            </a:r>
            <a:endParaRPr altLang="en-US" b="1" sz="2800" lang="zh-CN">
              <a:latin typeface="微软雅黑" panose="020B0503020204020204" pitchFamily="34" charset="-122"/>
              <a:ea typeface="微软雅黑" panose="020B0503020204020204" pitchFamily="34" charset="-122"/>
            </a:endParaRPr>
          </a:p>
        </p:txBody>
      </p:sp>
      <p:sp>
        <p:nvSpPr>
          <p:cNvPr id="1048777" name="TextBox 43      (向天歌演示原创作品：www.TopPPT.cn)"/>
          <p:cNvSpPr txBox="1">
            <a:spLocks noChangeArrowheads="1"/>
          </p:cNvSpPr>
          <p:nvPr/>
        </p:nvSpPr>
        <p:spPr bwMode="auto">
          <a:xfrm>
            <a:off x="7392035" y="980441"/>
            <a:ext cx="4320540" cy="2808600"/>
          </a:xfrm>
          <a:prstGeom prst="rect"/>
          <a:solidFill>
            <a:schemeClr val="tx1">
              <a:lumMod val="75000"/>
              <a:lumOff val="25000"/>
            </a:schemeClr>
          </a:solidFill>
          <a:ln>
            <a:noFill/>
          </a:ln>
        </p:spPr>
        <p:txBody>
          <a:bodyPr wrap="square">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rPr>
              <a:t>❖总分：当前得分。</a:t>
            </a:r>
            <a:endParaRPr altLang="en-US" dirty="0" sz="1800" lang="zh-CN">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rPr>
              <a:t>❖排名：当前分数在课程班级下的排名。</a:t>
            </a:r>
            <a:endParaRPr altLang="en-US" dirty="0" sz="1800" lang="zh-CN">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rPr>
              <a:t>❖点击中心点的圆心，可以看到各项完成进度。</a:t>
            </a:r>
            <a:endParaRPr altLang="en-US" dirty="0" sz="1800" lang="zh-CN">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rPr>
              <a:t>❖成绩详情：可以看到课程的考核标准，获得的综合成绩以及进度。</a:t>
            </a:r>
            <a:endParaRPr altLang="zh-CN" dirty="0" sz="1800" lang="en-US">
              <a:solidFill>
                <a:schemeClr val="bg1"/>
              </a:solidFill>
              <a:latin typeface="微软雅黑" panose="020B0503020204020204" pitchFamily="34" charset="-122"/>
              <a:ea typeface="微软雅黑" panose="020B0503020204020204" pitchFamily="34" charset="-122"/>
            </a:endParaRPr>
          </a:p>
        </p:txBody>
      </p:sp>
      <p:sp>
        <p:nvSpPr>
          <p:cNvPr id="1048778" name="文本框 3"/>
          <p:cNvSpPr txBox="1"/>
          <p:nvPr/>
        </p:nvSpPr>
        <p:spPr>
          <a:xfrm>
            <a:off x="7392035" y="4149080"/>
            <a:ext cx="4346575" cy="2319665"/>
          </a:xfrm>
          <a:prstGeom prst="rect"/>
          <a:solidFill>
            <a:schemeClr val="tx1">
              <a:lumMod val="75000"/>
              <a:lumOff val="25000"/>
            </a:schemeClr>
          </a:solidFill>
        </p:spPr>
        <p:txBody>
          <a:bodyPr rtlCol="0" wrap="square">
            <a:noAutofit/>
          </a:bodyPr>
          <a:p>
            <a:pPr algn="l">
              <a:lnSpc>
                <a:spcPct val="150000"/>
              </a:lnSpc>
            </a:pPr>
            <a:r>
              <a:rPr altLang="en-US" dirty="0" sz="1800" lang="zh-CN">
                <a:solidFill>
                  <a:srgbClr val="FF0000"/>
                </a:solidFill>
                <a:latin typeface="微软雅黑" panose="020B0503020204020204" pitchFamily="34" charset="-122"/>
                <a:ea typeface="微软雅黑" panose="020B0503020204020204" pitchFamily="34" charset="-122"/>
              </a:rPr>
              <a:t>注意：</a:t>
            </a:r>
            <a:endParaRPr altLang="en-US" dirty="0" sz="1800" lang="zh-CN">
              <a:solidFill>
                <a:srgbClr val="FF0000"/>
              </a:solidFill>
              <a:latin typeface="微软雅黑" panose="020B0503020204020204" pitchFamily="34" charset="-122"/>
              <a:ea typeface="微软雅黑" panose="020B0503020204020204" pitchFamily="34" charset="-122"/>
            </a:endParaRPr>
          </a:p>
          <a:p>
            <a:pPr algn="l">
              <a:lnSpc>
                <a:spcPct val="150000"/>
              </a:lnSpc>
            </a:pPr>
            <a:r>
              <a:rPr altLang="en-US" dirty="0" lang="zh-CN">
                <a:solidFill>
                  <a:schemeClr val="bg1"/>
                </a:solidFill>
                <a:latin typeface="微软雅黑" panose="020B0503020204020204" pitchFamily="34" charset="-122"/>
                <a:ea typeface="微软雅黑" panose="020B0503020204020204" pitchFamily="34" charset="-122"/>
              </a:rPr>
              <a:t>❖进度是指所有任务点完成的总百分比。</a:t>
            </a:r>
            <a:endParaRPr altLang="en-US" dirty="0" lang="zh-CN">
              <a:solidFill>
                <a:schemeClr val="bg1"/>
              </a:solidFill>
              <a:latin typeface="微软雅黑" panose="020B0503020204020204" pitchFamily="34" charset="-122"/>
              <a:ea typeface="微软雅黑" panose="020B0503020204020204" pitchFamily="34" charset="-122"/>
            </a:endParaRPr>
          </a:p>
          <a:p>
            <a:pPr algn="l">
              <a:lnSpc>
                <a:spcPct val="150000"/>
              </a:lnSpc>
            </a:pPr>
            <a:r>
              <a:rPr altLang="en-US" dirty="0" lang="zh-CN">
                <a:solidFill>
                  <a:schemeClr val="bg1"/>
                </a:solidFill>
                <a:latin typeface="微软雅黑" panose="020B0503020204020204" pitchFamily="34" charset="-122"/>
                <a:ea typeface="微软雅黑" panose="020B0503020204020204" pitchFamily="34" charset="-122"/>
              </a:rPr>
              <a:t>❖综合成绩可能会因教师发布学习任务或更改权重设置而发生变化，您可查看考核标准获取当前计算规则。</a:t>
            </a:r>
            <a:endParaRPr altLang="en-US" dirty="0" lang="zh-CN">
              <a:solidFill>
                <a:schemeClr val="bg1"/>
              </a:solidFill>
              <a:latin typeface="微软雅黑" panose="020B0503020204020204" pitchFamily="34" charset="-122"/>
              <a:ea typeface="微软雅黑" panose="020B0503020204020204" pitchFamily="34" charset="-122"/>
            </a:endParaRPr>
          </a:p>
        </p:txBody>
      </p:sp>
      <p:pic>
        <p:nvPicPr>
          <p:cNvPr id="2097185" name="图片 4"/>
          <p:cNvPicPr>
            <a:picLocks noChangeAspect="1"/>
          </p:cNvPicPr>
          <p:nvPr/>
        </p:nvPicPr>
        <p:blipFill>
          <a:blip xmlns:r="http://schemas.openxmlformats.org/officeDocument/2006/relationships" r:embed="rId1"/>
          <a:stretch>
            <a:fillRect/>
          </a:stretch>
        </p:blipFill>
        <p:spPr>
          <a:xfrm>
            <a:off x="250992" y="1124721"/>
            <a:ext cx="6810708" cy="4608558"/>
          </a:xfrm>
          <a:prstGeom prst="rect"/>
        </p:spPr>
      </p:pic>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24" name=""/>
        <p:cNvGrpSpPr/>
        <p:nvPr/>
      </p:nvGrpSpPr>
      <p:grpSpPr>
        <a:xfrm>
          <a:off x="0" y="0"/>
          <a:ext cx="0" cy="0"/>
          <a:chOff x="0" y="0"/>
          <a:chExt cx="0" cy="0"/>
        </a:xfrm>
      </p:grpSpPr>
      <p:sp>
        <p:nvSpPr>
          <p:cNvPr id="1048782" name="Rectangle 3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83" name="Rectangle 4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84" name="Rectangle 5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85" name="TextBox 6      (向天歌演示原创作品：www.TopPPT.cn)"/>
          <p:cNvSpPr txBox="1">
            <a:spLocks noChangeArrowheads="1"/>
          </p:cNvSpPr>
          <p:nvPr/>
        </p:nvSpPr>
        <p:spPr bwMode="auto">
          <a:xfrm>
            <a:off x="681354" y="233045"/>
            <a:ext cx="2390309" cy="521970"/>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800" lang="zh-CN">
                <a:latin typeface="微软雅黑" panose="020B0503020204020204" pitchFamily="34" charset="-122"/>
                <a:ea typeface="微软雅黑" panose="020B0503020204020204" pitchFamily="34" charset="-122"/>
              </a:rPr>
              <a:t>学习模式</a:t>
            </a:r>
            <a:endParaRPr altLang="en-US" b="1" dirty="0" sz="2800" lang="zh-CN">
              <a:latin typeface="微软雅黑" panose="020B0503020204020204" pitchFamily="34" charset="-122"/>
              <a:ea typeface="微软雅黑" panose="020B0503020204020204" pitchFamily="34" charset="-122"/>
            </a:endParaRPr>
          </a:p>
        </p:txBody>
      </p:sp>
      <p:sp>
        <p:nvSpPr>
          <p:cNvPr id="1048786" name="文本框 1"/>
          <p:cNvSpPr txBox="1"/>
          <p:nvPr/>
        </p:nvSpPr>
        <p:spPr>
          <a:xfrm>
            <a:off x="983432" y="1055044"/>
            <a:ext cx="9370759" cy="521970"/>
          </a:xfrm>
          <a:prstGeom prst="rect"/>
          <a:noFill/>
        </p:spPr>
        <p:txBody>
          <a:bodyPr rtlCol="0" wrap="square">
            <a:spAutoFit/>
          </a:bodyPr>
          <a:p>
            <a:r>
              <a:rPr altLang="en-US" dirty="0" sz="2800" lang="zh-CN">
                <a:sym typeface="+mn-ea"/>
              </a:rPr>
              <a:t>网络课程在线学习的五种模式：</a:t>
            </a:r>
            <a:endParaRPr altLang="en-US" dirty="0" sz="2800" lang="zh-CN">
              <a:sym typeface="+mn-ea"/>
            </a:endParaRPr>
          </a:p>
        </p:txBody>
      </p:sp>
      <p:sp>
        <p:nvSpPr>
          <p:cNvPr id="1048787" name="Rectangle 16      (向天歌演示原创作品：www.TopPPT.cn)"/>
          <p:cNvSpPr/>
          <p:nvPr>
            <p:custDataLst>
              <p:tags r:id="rId1"/>
            </p:custDataLst>
          </p:nvPr>
        </p:nvSpPr>
        <p:spPr>
          <a:xfrm>
            <a:off x="2687901" y="2045852"/>
            <a:ext cx="5582286" cy="542541"/>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88" name="Rectangle 1      (向天歌演示原创作品：www.TopPPT.cn)"/>
          <p:cNvSpPr/>
          <p:nvPr>
            <p:custDataLst>
              <p:tags r:id="rId2"/>
            </p:custDataLst>
          </p:nvPr>
        </p:nvSpPr>
        <p:spPr>
          <a:xfrm>
            <a:off x="1813822" y="2064213"/>
            <a:ext cx="660991" cy="541456"/>
          </a:xfrm>
          <a:prstGeom prst="rect"/>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r>
              <a:rPr altLang="zh-CN" dirty="0" sz="4000" lang="en-US">
                <a:solidFill>
                  <a:schemeClr val="tx1">
                    <a:lumMod val="95000"/>
                    <a:lumOff val="5000"/>
                  </a:schemeClr>
                </a:solidFill>
                <a:latin typeface="微软雅黑" panose="020B0503020204020204" pitchFamily="34" charset="-122"/>
                <a:ea typeface="微软雅黑" panose="020B0503020204020204" pitchFamily="34" charset="-122"/>
              </a:rPr>
              <a:t>1</a:t>
            </a:r>
            <a:endParaRPr altLang="zh-CN" dirty="0" sz="4000"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048789" name="TextBox 45      (向天歌演示原创作品：www.TopPPT.cn)"/>
          <p:cNvSpPr txBox="1">
            <a:spLocks noChangeArrowheads="1"/>
          </p:cNvSpPr>
          <p:nvPr>
            <p:custDataLst>
              <p:tags r:id="rId3"/>
            </p:custDataLst>
          </p:nvPr>
        </p:nvSpPr>
        <p:spPr bwMode="auto">
          <a:xfrm>
            <a:off x="2927648" y="2064213"/>
            <a:ext cx="5760641" cy="461665"/>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400" lang="zh-CN">
                <a:solidFill>
                  <a:schemeClr val="bg1"/>
                </a:solidFill>
                <a:latin typeface="微软雅黑" panose="020B0503020204020204" pitchFamily="34" charset="-122"/>
                <a:ea typeface="微软雅黑" panose="020B0503020204020204" pitchFamily="34" charset="-122"/>
              </a:rPr>
              <a:t>开放模式</a:t>
            </a:r>
            <a:endParaRPr altLang="en-US" b="1" dirty="0" sz="2400" lang="zh-CN">
              <a:solidFill>
                <a:schemeClr val="bg1"/>
              </a:solidFill>
              <a:latin typeface="微软雅黑" panose="020B0503020204020204" pitchFamily="34" charset="-122"/>
              <a:ea typeface="微软雅黑" panose="020B0503020204020204" pitchFamily="34" charset="-122"/>
            </a:endParaRPr>
          </a:p>
        </p:txBody>
      </p:sp>
      <p:sp>
        <p:nvSpPr>
          <p:cNvPr id="1048790" name="Rectangle 16      (向天歌演示原创作品：www.TopPPT.cn)"/>
          <p:cNvSpPr/>
          <p:nvPr>
            <p:custDataLst>
              <p:tags r:id="rId4"/>
            </p:custDataLst>
          </p:nvPr>
        </p:nvSpPr>
        <p:spPr>
          <a:xfrm>
            <a:off x="2717708" y="2829332"/>
            <a:ext cx="5582286" cy="542541"/>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91" name="Rectangle 1      (向天歌演示原创作品：www.TopPPT.cn)"/>
          <p:cNvSpPr/>
          <p:nvPr>
            <p:custDataLst>
              <p:tags r:id="rId5"/>
            </p:custDataLst>
          </p:nvPr>
        </p:nvSpPr>
        <p:spPr>
          <a:xfrm>
            <a:off x="1843629" y="2847693"/>
            <a:ext cx="660991" cy="541456"/>
          </a:xfrm>
          <a:prstGeom prst="rect"/>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r>
              <a:rPr altLang="zh-CN" dirty="0" sz="4000" lang="en-US">
                <a:solidFill>
                  <a:schemeClr val="tx1">
                    <a:lumMod val="95000"/>
                    <a:lumOff val="5000"/>
                  </a:schemeClr>
                </a:solidFill>
                <a:latin typeface="微软雅黑" panose="020B0503020204020204" pitchFamily="34" charset="-122"/>
                <a:ea typeface="微软雅黑" panose="020B0503020204020204" pitchFamily="34" charset="-122"/>
              </a:rPr>
              <a:t>2</a:t>
            </a:r>
            <a:endParaRPr altLang="zh-CN" dirty="0" sz="4000"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048792" name="TextBox 45      (向天歌演示原创作品：www.TopPPT.cn)"/>
          <p:cNvSpPr txBox="1">
            <a:spLocks noChangeArrowheads="1"/>
          </p:cNvSpPr>
          <p:nvPr>
            <p:custDataLst>
              <p:tags r:id="rId6"/>
            </p:custDataLst>
          </p:nvPr>
        </p:nvSpPr>
        <p:spPr bwMode="auto">
          <a:xfrm>
            <a:off x="2957455" y="2847693"/>
            <a:ext cx="5760641" cy="461665"/>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400" lang="zh-CN">
                <a:solidFill>
                  <a:schemeClr val="bg1"/>
                </a:solidFill>
                <a:latin typeface="微软雅黑" panose="020B0503020204020204" pitchFamily="34" charset="-122"/>
                <a:ea typeface="微软雅黑" panose="020B0503020204020204" pitchFamily="34" charset="-122"/>
              </a:rPr>
              <a:t>闯关模式</a:t>
            </a:r>
            <a:endParaRPr altLang="en-US" b="1" dirty="0" sz="2400" lang="zh-CN">
              <a:solidFill>
                <a:schemeClr val="bg1"/>
              </a:solidFill>
              <a:latin typeface="微软雅黑" panose="020B0503020204020204" pitchFamily="34" charset="-122"/>
              <a:ea typeface="微软雅黑" panose="020B0503020204020204" pitchFamily="34" charset="-122"/>
            </a:endParaRPr>
          </a:p>
        </p:txBody>
      </p:sp>
      <p:sp>
        <p:nvSpPr>
          <p:cNvPr id="1048793" name="Rectangle 16      (向天歌演示原创作品：www.TopPPT.cn)"/>
          <p:cNvSpPr/>
          <p:nvPr>
            <p:custDataLst>
              <p:tags r:id="rId7"/>
            </p:custDataLst>
          </p:nvPr>
        </p:nvSpPr>
        <p:spPr>
          <a:xfrm>
            <a:off x="2686797" y="3697392"/>
            <a:ext cx="5582286" cy="542541"/>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94" name="Rectangle 1      (向天歌演示原创作品：www.TopPPT.cn)"/>
          <p:cNvSpPr/>
          <p:nvPr>
            <p:custDataLst>
              <p:tags r:id="rId8"/>
            </p:custDataLst>
          </p:nvPr>
        </p:nvSpPr>
        <p:spPr>
          <a:xfrm>
            <a:off x="1812718" y="3715753"/>
            <a:ext cx="660991" cy="541456"/>
          </a:xfrm>
          <a:prstGeom prst="rect"/>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r>
              <a:rPr altLang="zh-CN" dirty="0" sz="4000" lang="en-US">
                <a:solidFill>
                  <a:schemeClr val="tx1">
                    <a:lumMod val="95000"/>
                    <a:lumOff val="5000"/>
                  </a:schemeClr>
                </a:solidFill>
                <a:latin typeface="微软雅黑" panose="020B0503020204020204" pitchFamily="34" charset="-122"/>
                <a:ea typeface="微软雅黑" panose="020B0503020204020204" pitchFamily="34" charset="-122"/>
              </a:rPr>
              <a:t>3</a:t>
            </a:r>
            <a:endParaRPr altLang="zh-CN" dirty="0" sz="4000"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048795" name="TextBox 45      (向天歌演示原创作品：www.TopPPT.cn)"/>
          <p:cNvSpPr txBox="1">
            <a:spLocks noChangeArrowheads="1"/>
          </p:cNvSpPr>
          <p:nvPr>
            <p:custDataLst>
              <p:tags r:id="rId9"/>
            </p:custDataLst>
          </p:nvPr>
        </p:nvSpPr>
        <p:spPr bwMode="auto">
          <a:xfrm>
            <a:off x="2926544" y="3715753"/>
            <a:ext cx="5760641" cy="461665"/>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400" lang="zh-CN">
                <a:solidFill>
                  <a:schemeClr val="bg1"/>
                </a:solidFill>
                <a:latin typeface="微软雅黑" panose="020B0503020204020204" pitchFamily="34" charset="-122"/>
                <a:ea typeface="微软雅黑" panose="020B0503020204020204" pitchFamily="34" charset="-122"/>
              </a:rPr>
              <a:t>定时开放模式</a:t>
            </a:r>
            <a:endParaRPr altLang="en-US" b="1" dirty="0" sz="2400" lang="zh-CN">
              <a:solidFill>
                <a:schemeClr val="bg1"/>
              </a:solidFill>
              <a:latin typeface="微软雅黑" panose="020B0503020204020204" pitchFamily="34" charset="-122"/>
              <a:ea typeface="微软雅黑" panose="020B0503020204020204" pitchFamily="34" charset="-122"/>
            </a:endParaRPr>
          </a:p>
        </p:txBody>
      </p:sp>
      <p:sp>
        <p:nvSpPr>
          <p:cNvPr id="1048796" name="Rectangle 16      (向天歌演示原创作品：www.TopPPT.cn)"/>
          <p:cNvSpPr/>
          <p:nvPr>
            <p:custDataLst>
              <p:tags r:id="rId10"/>
            </p:custDataLst>
          </p:nvPr>
        </p:nvSpPr>
        <p:spPr>
          <a:xfrm>
            <a:off x="2686797" y="4671267"/>
            <a:ext cx="5582286" cy="542541"/>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97" name="Rectangle 1      (向天歌演示原创作品：www.TopPPT.cn)"/>
          <p:cNvSpPr/>
          <p:nvPr>
            <p:custDataLst>
              <p:tags r:id="rId11"/>
            </p:custDataLst>
          </p:nvPr>
        </p:nvSpPr>
        <p:spPr>
          <a:xfrm>
            <a:off x="1812718" y="4689628"/>
            <a:ext cx="660991" cy="541456"/>
          </a:xfrm>
          <a:prstGeom prst="rect"/>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r>
              <a:rPr altLang="zh-CN" dirty="0" sz="4000" lang="en-US">
                <a:solidFill>
                  <a:schemeClr val="tx1">
                    <a:lumMod val="95000"/>
                    <a:lumOff val="5000"/>
                  </a:schemeClr>
                </a:solidFill>
                <a:latin typeface="微软雅黑" panose="020B0503020204020204" pitchFamily="34" charset="-122"/>
                <a:ea typeface="微软雅黑" panose="020B0503020204020204" pitchFamily="34" charset="-122"/>
              </a:rPr>
              <a:t>4</a:t>
            </a:r>
            <a:endParaRPr altLang="zh-CN" dirty="0" sz="4000"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048798" name="TextBox 45      (向天歌演示原创作品：www.TopPPT.cn)"/>
          <p:cNvSpPr txBox="1">
            <a:spLocks noChangeArrowheads="1"/>
          </p:cNvSpPr>
          <p:nvPr>
            <p:custDataLst>
              <p:tags r:id="rId12"/>
            </p:custDataLst>
          </p:nvPr>
        </p:nvSpPr>
        <p:spPr bwMode="auto">
          <a:xfrm>
            <a:off x="2926544" y="4689628"/>
            <a:ext cx="5760641" cy="461665"/>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400" lang="zh-CN">
                <a:solidFill>
                  <a:schemeClr val="bg1"/>
                </a:solidFill>
                <a:latin typeface="微软雅黑" panose="020B0503020204020204" pitchFamily="34" charset="-122"/>
                <a:ea typeface="微软雅黑" panose="020B0503020204020204" pitchFamily="34" charset="-122"/>
              </a:rPr>
              <a:t>隐藏模式</a:t>
            </a:r>
            <a:endParaRPr altLang="en-US" b="1" dirty="0" sz="2400" lang="zh-CN">
              <a:solidFill>
                <a:schemeClr val="bg1"/>
              </a:solidFill>
              <a:latin typeface="微软雅黑" panose="020B0503020204020204" pitchFamily="34" charset="-122"/>
              <a:ea typeface="微软雅黑" panose="020B0503020204020204" pitchFamily="34" charset="-122"/>
            </a:endParaRPr>
          </a:p>
        </p:txBody>
      </p:sp>
      <p:sp>
        <p:nvSpPr>
          <p:cNvPr id="1048799" name="Rectangle 16      (向天歌演示原创作品：www.TopPPT.cn)"/>
          <p:cNvSpPr/>
          <p:nvPr>
            <p:custDataLst>
              <p:tags r:id="rId13"/>
            </p:custDataLst>
          </p:nvPr>
        </p:nvSpPr>
        <p:spPr>
          <a:xfrm>
            <a:off x="2686797" y="5653732"/>
            <a:ext cx="5582286" cy="542541"/>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00" name="Rectangle 1      (向天歌演示原创作品：www.TopPPT.cn)"/>
          <p:cNvSpPr/>
          <p:nvPr>
            <p:custDataLst>
              <p:tags r:id="rId14"/>
            </p:custDataLst>
          </p:nvPr>
        </p:nvSpPr>
        <p:spPr>
          <a:xfrm>
            <a:off x="1843629" y="5672093"/>
            <a:ext cx="660991" cy="541456"/>
          </a:xfrm>
          <a:prstGeom prst="rect"/>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r>
              <a:rPr altLang="zh-CN" dirty="0" sz="4000" lang="en-US">
                <a:solidFill>
                  <a:schemeClr val="tx1">
                    <a:lumMod val="95000"/>
                    <a:lumOff val="5000"/>
                  </a:schemeClr>
                </a:solidFill>
                <a:latin typeface="微软雅黑" panose="020B0503020204020204" pitchFamily="34" charset="-122"/>
                <a:ea typeface="微软雅黑" panose="020B0503020204020204" pitchFamily="34" charset="-122"/>
              </a:rPr>
              <a:t>5</a:t>
            </a:r>
            <a:endParaRPr altLang="zh-CN" dirty="0" sz="4000"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048801" name="TextBox 45      (向天歌演示原创作品：www.TopPPT.cn)"/>
          <p:cNvSpPr txBox="1">
            <a:spLocks noChangeArrowheads="1"/>
          </p:cNvSpPr>
          <p:nvPr>
            <p:custDataLst>
              <p:tags r:id="rId15"/>
            </p:custDataLst>
          </p:nvPr>
        </p:nvSpPr>
        <p:spPr bwMode="auto">
          <a:xfrm>
            <a:off x="2926544" y="5672093"/>
            <a:ext cx="5760641" cy="461665"/>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400" lang="zh-CN">
                <a:solidFill>
                  <a:schemeClr val="bg1"/>
                </a:solidFill>
                <a:latin typeface="微软雅黑" panose="020B0503020204020204" pitchFamily="34" charset="-122"/>
                <a:ea typeface="微软雅黑" panose="020B0503020204020204" pitchFamily="34" charset="-122"/>
              </a:rPr>
              <a:t>复习模式</a:t>
            </a:r>
            <a:endParaRPr altLang="en-US" b="1" dirty="0" sz="2400" lang="zh-CN">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78" name=""/>
        <p:cNvGrpSpPr/>
        <p:nvPr/>
      </p:nvGrpSpPr>
      <p:grpSpPr>
        <a:xfrm>
          <a:off x="0" y="0"/>
          <a:ext cx="0" cy="0"/>
          <a:chOff x="0" y="0"/>
          <a:chExt cx="0" cy="0"/>
        </a:xfrm>
      </p:grpSpPr>
      <p:sp>
        <p:nvSpPr>
          <p:cNvPr id="1048605" name="Rectangle 3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06" name="Rectangle 4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07" name="Rectangle 5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08" name="TextBox 6      (向天歌演示原创作品：www.TopPPT.cn)"/>
          <p:cNvSpPr txBox="1">
            <a:spLocks noChangeArrowheads="1"/>
          </p:cNvSpPr>
          <p:nvPr/>
        </p:nvSpPr>
        <p:spPr bwMode="auto">
          <a:xfrm>
            <a:off x="681355" y="233045"/>
            <a:ext cx="1055370" cy="521970"/>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目录</a:t>
            </a:r>
            <a:endParaRPr altLang="en-US" b="1" sz="2800" lang="zh-CN">
              <a:latin typeface="微软雅黑" panose="020B0503020204020204" pitchFamily="34" charset="-122"/>
              <a:ea typeface="微软雅黑" panose="020B0503020204020204" pitchFamily="34" charset="-122"/>
            </a:endParaRPr>
          </a:p>
        </p:txBody>
      </p:sp>
      <p:sp>
        <p:nvSpPr>
          <p:cNvPr id="1048609" name="Rectangle 16      (向天歌演示原创作品：www.TopPPT.cn)"/>
          <p:cNvSpPr/>
          <p:nvPr/>
        </p:nvSpPr>
        <p:spPr>
          <a:xfrm>
            <a:off x="1692910" y="2192020"/>
            <a:ext cx="2950845" cy="79375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solidFill>
                <a:srgbClr val="21A3D0"/>
              </a:solidFill>
              <a:ea typeface="微软雅黑" panose="020B0503020204020204" pitchFamily="34" charset="-122"/>
            </a:endParaRPr>
          </a:p>
        </p:txBody>
      </p:sp>
      <p:sp>
        <p:nvSpPr>
          <p:cNvPr id="1048610" name="Rectangle 17      (向天歌演示原创作品：www.TopPPT.cn)"/>
          <p:cNvSpPr/>
          <p:nvPr/>
        </p:nvSpPr>
        <p:spPr>
          <a:xfrm>
            <a:off x="1692910" y="3055620"/>
            <a:ext cx="2951480" cy="79375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11" name="Rectangle 8      (向天歌演示原创作品：www.TopPPT.cn)"/>
          <p:cNvSpPr/>
          <p:nvPr/>
        </p:nvSpPr>
        <p:spPr>
          <a:xfrm>
            <a:off x="1692910" y="3925570"/>
            <a:ext cx="2950210" cy="79375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12" name="Rectangle 9      (向天歌演示原创作品：www.TopPPT.cn)"/>
          <p:cNvSpPr/>
          <p:nvPr/>
        </p:nvSpPr>
        <p:spPr>
          <a:xfrm>
            <a:off x="1682750" y="4798060"/>
            <a:ext cx="2961005" cy="79184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13" name="Rectangle 1      (向天歌演示原创作品：www.TopPPT.cn)"/>
          <p:cNvSpPr/>
          <p:nvPr/>
        </p:nvSpPr>
        <p:spPr>
          <a:xfrm>
            <a:off x="756285" y="2192060"/>
            <a:ext cx="868363" cy="792162"/>
          </a:xfrm>
          <a:prstGeom prst="rect"/>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r>
              <a:rPr altLang="zh-CN" dirty="0" sz="4000" lang="en-US">
                <a:solidFill>
                  <a:schemeClr val="tx1">
                    <a:lumMod val="95000"/>
                    <a:lumOff val="5000"/>
                  </a:schemeClr>
                </a:solidFill>
                <a:latin typeface="微软雅黑" panose="020B0503020204020204" pitchFamily="34" charset="-122"/>
                <a:ea typeface="微软雅黑" panose="020B0503020204020204" pitchFamily="34" charset="-122"/>
              </a:rPr>
              <a:t>1</a:t>
            </a:r>
            <a:endParaRPr altLang="zh-CN" dirty="0" sz="4000"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048614" name="Rectangle 12      (向天歌演示原创作品：www.TopPPT.cn)"/>
          <p:cNvSpPr/>
          <p:nvPr/>
        </p:nvSpPr>
        <p:spPr>
          <a:xfrm>
            <a:off x="757873" y="3055660"/>
            <a:ext cx="868362" cy="792162"/>
          </a:xfrm>
          <a:prstGeom prst="rect"/>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r>
              <a:rPr dirty="0" sz="4000" lang="en-US">
                <a:solidFill>
                  <a:schemeClr val="tx1">
                    <a:lumMod val="95000"/>
                    <a:lumOff val="5000"/>
                  </a:schemeClr>
                </a:solidFill>
                <a:latin typeface="微软雅黑" panose="020B0503020204020204" pitchFamily="34" charset="-122"/>
                <a:ea typeface="微软雅黑" panose="020B0503020204020204" pitchFamily="34" charset="-122"/>
                <a:sym typeface="+mn-ea"/>
              </a:rPr>
              <a:t>2</a:t>
            </a:r>
            <a:endParaRPr dirty="0" sz="4000" lang="en-US">
              <a:latin typeface="微软雅黑" panose="020B0503020204020204" pitchFamily="34" charset="-122"/>
              <a:ea typeface="微软雅黑" panose="020B0503020204020204" pitchFamily="34" charset="-122"/>
            </a:endParaRPr>
          </a:p>
        </p:txBody>
      </p:sp>
      <p:sp>
        <p:nvSpPr>
          <p:cNvPr id="1048615" name="Rectangle 13      (向天歌演示原创作品：www.TopPPT.cn)"/>
          <p:cNvSpPr/>
          <p:nvPr/>
        </p:nvSpPr>
        <p:spPr>
          <a:xfrm>
            <a:off x="756285" y="3925610"/>
            <a:ext cx="868363" cy="790575"/>
          </a:xfrm>
          <a:prstGeom prst="rect"/>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r>
              <a:rPr dirty="0" sz="4000" lang="en-US">
                <a:solidFill>
                  <a:schemeClr val="tx1">
                    <a:lumMod val="95000"/>
                    <a:lumOff val="5000"/>
                  </a:schemeClr>
                </a:solidFill>
                <a:latin typeface="微软雅黑" panose="020B0503020204020204" pitchFamily="34" charset="-122"/>
                <a:ea typeface="微软雅黑" panose="020B0503020204020204" pitchFamily="34" charset="-122"/>
                <a:sym typeface="+mn-ea"/>
              </a:rPr>
              <a:t>3</a:t>
            </a:r>
            <a:endParaRPr dirty="0" sz="4000" lang="en-US">
              <a:latin typeface="微软雅黑" panose="020B0503020204020204" pitchFamily="34" charset="-122"/>
              <a:ea typeface="微软雅黑" panose="020B0503020204020204" pitchFamily="34" charset="-122"/>
            </a:endParaRPr>
          </a:p>
        </p:txBody>
      </p:sp>
      <p:sp>
        <p:nvSpPr>
          <p:cNvPr id="1048616" name="Rectangle 14      (向天歌演示原创作品：www.TopPPT.cn)"/>
          <p:cNvSpPr/>
          <p:nvPr/>
        </p:nvSpPr>
        <p:spPr>
          <a:xfrm>
            <a:off x="765810" y="4793972"/>
            <a:ext cx="869950" cy="792163"/>
          </a:xfrm>
          <a:prstGeom prst="rect"/>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r>
              <a:rPr dirty="0" sz="4000" lang="en-US">
                <a:solidFill>
                  <a:schemeClr val="tx1">
                    <a:lumMod val="95000"/>
                    <a:lumOff val="5000"/>
                  </a:schemeClr>
                </a:solidFill>
                <a:latin typeface="微软雅黑" panose="020B0503020204020204" pitchFamily="34" charset="-122"/>
                <a:ea typeface="微软雅黑" panose="020B0503020204020204" pitchFamily="34" charset="-122"/>
                <a:sym typeface="+mn-ea"/>
              </a:rPr>
              <a:t>4</a:t>
            </a:r>
            <a:endParaRPr dirty="0" sz="4000" lang="en-US">
              <a:latin typeface="微软雅黑" panose="020B0503020204020204" pitchFamily="34" charset="-122"/>
              <a:ea typeface="微软雅黑" panose="020B0503020204020204" pitchFamily="34" charset="-122"/>
            </a:endParaRPr>
          </a:p>
        </p:txBody>
      </p:sp>
      <p:sp>
        <p:nvSpPr>
          <p:cNvPr id="1048617" name="TextBox 21      (向天歌演示原创作品：www.TopPPT.cn)"/>
          <p:cNvSpPr txBox="1">
            <a:spLocks noChangeArrowheads="1"/>
          </p:cNvSpPr>
          <p:nvPr/>
        </p:nvSpPr>
        <p:spPr bwMode="auto">
          <a:xfrm>
            <a:off x="2000885" y="2395220"/>
            <a:ext cx="2009140" cy="461665"/>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400" lang="zh-CN">
                <a:solidFill>
                  <a:schemeClr val="bg1"/>
                </a:solidFill>
                <a:latin typeface="微软雅黑" panose="020B0503020204020204" pitchFamily="34" charset="-122"/>
                <a:ea typeface="微软雅黑" panose="020B0503020204020204" pitchFamily="34" charset="-122"/>
              </a:rPr>
              <a:t>登录、认证</a:t>
            </a:r>
            <a:endParaRPr altLang="en-US" b="1" dirty="0" sz="2400" lang="zh-CN">
              <a:solidFill>
                <a:schemeClr val="bg1"/>
              </a:solidFill>
              <a:latin typeface="微软雅黑" panose="020B0503020204020204" pitchFamily="34" charset="-122"/>
              <a:ea typeface="微软雅黑" panose="020B0503020204020204" pitchFamily="34" charset="-122"/>
            </a:endParaRPr>
          </a:p>
        </p:txBody>
      </p:sp>
      <p:sp>
        <p:nvSpPr>
          <p:cNvPr id="1048618" name="TextBox 42      (向天歌演示原创作品：www.TopPPT.cn)"/>
          <p:cNvSpPr txBox="1">
            <a:spLocks noChangeArrowheads="1"/>
          </p:cNvSpPr>
          <p:nvPr/>
        </p:nvSpPr>
        <p:spPr bwMode="auto">
          <a:xfrm>
            <a:off x="2000885" y="3185795"/>
            <a:ext cx="1772920" cy="460375"/>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400" lang="zh-CN">
                <a:solidFill>
                  <a:schemeClr val="bg1"/>
                </a:solidFill>
                <a:latin typeface="微软雅黑" panose="020B0503020204020204" pitchFamily="34" charset="-122"/>
                <a:ea typeface="微软雅黑" panose="020B0503020204020204" pitchFamily="34" charset="-122"/>
              </a:rPr>
              <a:t>选课、退课</a:t>
            </a:r>
            <a:endParaRPr altLang="en-US" b="1" sz="2400" lang="zh-CN">
              <a:solidFill>
                <a:schemeClr val="bg1"/>
              </a:solidFill>
              <a:latin typeface="微软雅黑" panose="020B0503020204020204" pitchFamily="34" charset="-122"/>
              <a:ea typeface="微软雅黑" panose="020B0503020204020204" pitchFamily="34" charset="-122"/>
            </a:endParaRPr>
          </a:p>
        </p:txBody>
      </p:sp>
      <p:sp>
        <p:nvSpPr>
          <p:cNvPr id="1048619" name="TextBox 43      (向天歌演示原创作品：www.TopPPT.cn)"/>
          <p:cNvSpPr txBox="1">
            <a:spLocks noChangeArrowheads="1"/>
          </p:cNvSpPr>
          <p:nvPr/>
        </p:nvSpPr>
        <p:spPr bwMode="auto">
          <a:xfrm>
            <a:off x="2000885" y="4119245"/>
            <a:ext cx="1783715" cy="460375"/>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400" lang="zh-CN">
                <a:solidFill>
                  <a:schemeClr val="bg1"/>
                </a:solidFill>
                <a:latin typeface="微软雅黑" panose="020B0503020204020204" pitchFamily="34" charset="-122"/>
                <a:ea typeface="微软雅黑" panose="020B0503020204020204" pitchFamily="34" charset="-122"/>
              </a:rPr>
              <a:t>查看考核</a:t>
            </a:r>
            <a:endParaRPr altLang="en-US" b="1" sz="2400" lang="zh-CN">
              <a:solidFill>
                <a:schemeClr val="bg1"/>
              </a:solidFill>
              <a:latin typeface="微软雅黑" panose="020B0503020204020204" pitchFamily="34" charset="-122"/>
              <a:ea typeface="微软雅黑" panose="020B0503020204020204" pitchFamily="34" charset="-122"/>
            </a:endParaRPr>
          </a:p>
        </p:txBody>
      </p:sp>
      <p:sp>
        <p:nvSpPr>
          <p:cNvPr id="1048620" name="TextBox 44      (向天歌演示原创作品：www.TopPPT.cn)"/>
          <p:cNvSpPr txBox="1">
            <a:spLocks noChangeArrowheads="1"/>
          </p:cNvSpPr>
          <p:nvPr/>
        </p:nvSpPr>
        <p:spPr bwMode="auto">
          <a:xfrm>
            <a:off x="2000885" y="4963795"/>
            <a:ext cx="1783715" cy="460375"/>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400" lang="zh-CN">
                <a:solidFill>
                  <a:schemeClr val="bg1"/>
                </a:solidFill>
                <a:latin typeface="微软雅黑" panose="020B0503020204020204" pitchFamily="34" charset="-122"/>
                <a:ea typeface="微软雅黑" panose="020B0503020204020204" pitchFamily="34" charset="-122"/>
              </a:rPr>
              <a:t>观看视频</a:t>
            </a:r>
            <a:endParaRPr altLang="en-US" b="1" dirty="0" sz="2400" lang="zh-CN">
              <a:solidFill>
                <a:schemeClr val="bg1"/>
              </a:solidFill>
              <a:latin typeface="微软雅黑" panose="020B0503020204020204" pitchFamily="34" charset="-122"/>
              <a:ea typeface="微软雅黑" panose="020B0503020204020204" pitchFamily="34" charset="-122"/>
            </a:endParaRPr>
          </a:p>
        </p:txBody>
      </p:sp>
      <p:sp>
        <p:nvSpPr>
          <p:cNvPr id="1048621" name="Rectangle 9      (向天歌演示原创作品：www.TopPPT.cn)"/>
          <p:cNvSpPr/>
          <p:nvPr/>
        </p:nvSpPr>
        <p:spPr>
          <a:xfrm>
            <a:off x="1682750" y="5640705"/>
            <a:ext cx="2961005" cy="79184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22" name="Rectangle 14      (向天歌演示原创作品：www.TopPPT.cn)"/>
          <p:cNvSpPr/>
          <p:nvPr/>
        </p:nvSpPr>
        <p:spPr>
          <a:xfrm>
            <a:off x="749300" y="5638522"/>
            <a:ext cx="869950" cy="792163"/>
          </a:xfrm>
          <a:prstGeom prst="rect"/>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r>
              <a:rPr dirty="0" sz="4000" lang="en-US">
                <a:solidFill>
                  <a:schemeClr val="tx1">
                    <a:lumMod val="95000"/>
                    <a:lumOff val="5000"/>
                  </a:schemeClr>
                </a:solidFill>
                <a:latin typeface="微软雅黑" panose="020B0503020204020204" pitchFamily="34" charset="-122"/>
                <a:ea typeface="微软雅黑" panose="020B0503020204020204" pitchFamily="34" charset="-122"/>
                <a:sym typeface="+mn-ea"/>
              </a:rPr>
              <a:t>5</a:t>
            </a:r>
            <a:endParaRPr dirty="0" sz="4000" lang="en-US">
              <a:latin typeface="微软雅黑" panose="020B0503020204020204" pitchFamily="34" charset="-122"/>
              <a:ea typeface="微软雅黑" panose="020B0503020204020204" pitchFamily="34" charset="-122"/>
            </a:endParaRPr>
          </a:p>
        </p:txBody>
      </p:sp>
      <p:sp>
        <p:nvSpPr>
          <p:cNvPr id="1048623" name="TextBox 44      (向天歌演示原创作品：www.TopPPT.cn)"/>
          <p:cNvSpPr txBox="1">
            <a:spLocks noChangeArrowheads="1"/>
          </p:cNvSpPr>
          <p:nvPr/>
        </p:nvSpPr>
        <p:spPr bwMode="auto">
          <a:xfrm>
            <a:off x="2000885" y="5794375"/>
            <a:ext cx="1630045" cy="460375"/>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400" lang="zh-CN">
                <a:solidFill>
                  <a:schemeClr val="bg1"/>
                </a:solidFill>
                <a:latin typeface="微软雅黑" panose="020B0503020204020204" pitchFamily="34" charset="-122"/>
                <a:ea typeface="微软雅黑" panose="020B0503020204020204" pitchFamily="34" charset="-122"/>
              </a:rPr>
              <a:t>章节测验</a:t>
            </a:r>
            <a:endParaRPr altLang="en-US" b="1" dirty="0" sz="2400" lang="zh-CN">
              <a:solidFill>
                <a:schemeClr val="bg1"/>
              </a:solidFill>
              <a:latin typeface="微软雅黑" panose="020B0503020204020204" pitchFamily="34" charset="-122"/>
              <a:ea typeface="微软雅黑" panose="020B0503020204020204" pitchFamily="34" charset="-122"/>
            </a:endParaRPr>
          </a:p>
        </p:txBody>
      </p:sp>
      <p:sp>
        <p:nvSpPr>
          <p:cNvPr id="1048624" name="矩形 10"/>
          <p:cNvSpPr/>
          <p:nvPr/>
        </p:nvSpPr>
        <p:spPr>
          <a:xfrm>
            <a:off x="0" y="861060"/>
            <a:ext cx="12192000" cy="972185"/>
          </a:xfrm>
          <a:prstGeom prst="rect"/>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pPr>
            <a:r>
              <a:rPr altLang="en-US" dirty="0" sz="4800" lang="zh-CN">
                <a:solidFill>
                  <a:prstClr val="white"/>
                </a:solidFill>
                <a:latin typeface="宋体" panose="02010600030101010101" pitchFamily="2" charset="-122"/>
                <a:ea typeface="宋体" panose="02010600030101010101" pitchFamily="2" charset="-122"/>
              </a:rPr>
              <a:t>电脑网页端学习</a:t>
            </a:r>
            <a:endParaRPr altLang="en-US" dirty="0" sz="4800" lang="zh-CN">
              <a:solidFill>
                <a:prstClr val="white"/>
              </a:solidFill>
              <a:latin typeface="宋体" panose="02010600030101010101" pitchFamily="2" charset="-122"/>
              <a:ea typeface="宋体" panose="02010600030101010101" pitchFamily="2" charset="-122"/>
            </a:endParaRPr>
          </a:p>
        </p:txBody>
      </p:sp>
      <p:sp>
        <p:nvSpPr>
          <p:cNvPr id="1048625" name="Rectangle 16      (向天歌演示原创作品：www.TopPPT.cn)"/>
          <p:cNvSpPr/>
          <p:nvPr/>
        </p:nvSpPr>
        <p:spPr>
          <a:xfrm>
            <a:off x="7400925" y="2192020"/>
            <a:ext cx="3178175" cy="79375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solidFill>
                <a:srgbClr val="21A3D0"/>
              </a:solidFill>
              <a:ea typeface="微软雅黑" panose="020B0503020204020204" pitchFamily="34" charset="-122"/>
            </a:endParaRPr>
          </a:p>
        </p:txBody>
      </p:sp>
      <p:sp>
        <p:nvSpPr>
          <p:cNvPr id="1048626" name="Rectangle 17      (向天歌演示原创作品：www.TopPPT.cn)"/>
          <p:cNvSpPr/>
          <p:nvPr/>
        </p:nvSpPr>
        <p:spPr>
          <a:xfrm>
            <a:off x="7400925" y="3055620"/>
            <a:ext cx="3176905" cy="79375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27" name="Rectangle 8      (向天歌演示原创作品：www.TopPPT.cn)"/>
          <p:cNvSpPr/>
          <p:nvPr/>
        </p:nvSpPr>
        <p:spPr>
          <a:xfrm>
            <a:off x="7400925" y="3925570"/>
            <a:ext cx="3178175" cy="79375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28" name="Rectangle 9      (向天歌演示原创作品：www.TopPPT.cn)"/>
          <p:cNvSpPr/>
          <p:nvPr/>
        </p:nvSpPr>
        <p:spPr>
          <a:xfrm>
            <a:off x="7390765" y="4798060"/>
            <a:ext cx="3188335" cy="79184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29" name="Rectangle 1      (向天歌演示原创作品：www.TopPPT.cn)"/>
          <p:cNvSpPr/>
          <p:nvPr/>
        </p:nvSpPr>
        <p:spPr>
          <a:xfrm>
            <a:off x="6464300" y="2192060"/>
            <a:ext cx="868363" cy="792162"/>
          </a:xfrm>
          <a:prstGeom prst="rect"/>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r>
              <a:rPr altLang="zh-CN" dirty="0" sz="4000" lang="en-US">
                <a:solidFill>
                  <a:schemeClr val="tx1">
                    <a:lumMod val="95000"/>
                    <a:lumOff val="5000"/>
                  </a:schemeClr>
                </a:solidFill>
                <a:latin typeface="微软雅黑" panose="020B0503020204020204" pitchFamily="34" charset="-122"/>
                <a:ea typeface="微软雅黑" panose="020B0503020204020204" pitchFamily="34" charset="-122"/>
              </a:rPr>
              <a:t>6</a:t>
            </a:r>
            <a:endParaRPr altLang="zh-CN" dirty="0" sz="4000"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048630" name="Rectangle 12      (向天歌演示原创作品：www.TopPPT.cn)"/>
          <p:cNvSpPr/>
          <p:nvPr/>
        </p:nvSpPr>
        <p:spPr>
          <a:xfrm>
            <a:off x="6465888" y="3055660"/>
            <a:ext cx="868362" cy="792162"/>
          </a:xfrm>
          <a:prstGeom prst="rect"/>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r>
              <a:rPr dirty="0" sz="4000" lang="en-US">
                <a:solidFill>
                  <a:schemeClr val="tx1">
                    <a:lumMod val="95000"/>
                    <a:lumOff val="5000"/>
                  </a:schemeClr>
                </a:solidFill>
                <a:latin typeface="微软雅黑" panose="020B0503020204020204" pitchFamily="34" charset="-122"/>
                <a:ea typeface="微软雅黑" panose="020B0503020204020204" pitchFamily="34" charset="-122"/>
                <a:sym typeface="+mn-ea"/>
              </a:rPr>
              <a:t>7</a:t>
            </a:r>
            <a:endParaRPr dirty="0" sz="4000" lang="en-US">
              <a:latin typeface="微软雅黑" panose="020B0503020204020204" pitchFamily="34" charset="-122"/>
              <a:ea typeface="微软雅黑" panose="020B0503020204020204" pitchFamily="34" charset="-122"/>
            </a:endParaRPr>
          </a:p>
        </p:txBody>
      </p:sp>
      <p:sp>
        <p:nvSpPr>
          <p:cNvPr id="1048631" name="Rectangle 13      (向天歌演示原创作品：www.TopPPT.cn)"/>
          <p:cNvSpPr/>
          <p:nvPr/>
        </p:nvSpPr>
        <p:spPr>
          <a:xfrm>
            <a:off x="6464300" y="3925610"/>
            <a:ext cx="868363" cy="790575"/>
          </a:xfrm>
          <a:prstGeom prst="rect"/>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r>
              <a:rPr dirty="0" sz="4000" lang="en-US">
                <a:solidFill>
                  <a:schemeClr val="tx1">
                    <a:lumMod val="95000"/>
                    <a:lumOff val="5000"/>
                  </a:schemeClr>
                </a:solidFill>
                <a:latin typeface="微软雅黑" panose="020B0503020204020204" pitchFamily="34" charset="-122"/>
                <a:ea typeface="微软雅黑" panose="020B0503020204020204" pitchFamily="34" charset="-122"/>
                <a:sym typeface="+mn-ea"/>
              </a:rPr>
              <a:t>8</a:t>
            </a:r>
            <a:endParaRPr dirty="0" sz="4000" lang="en-US">
              <a:latin typeface="微软雅黑" panose="020B0503020204020204" pitchFamily="34" charset="-122"/>
              <a:ea typeface="微软雅黑" panose="020B0503020204020204" pitchFamily="34" charset="-122"/>
            </a:endParaRPr>
          </a:p>
        </p:txBody>
      </p:sp>
      <p:sp>
        <p:nvSpPr>
          <p:cNvPr id="1048632" name="Rectangle 14      (向天歌演示原创作品：www.TopPPT.cn)"/>
          <p:cNvSpPr/>
          <p:nvPr/>
        </p:nvSpPr>
        <p:spPr>
          <a:xfrm>
            <a:off x="6473825" y="4793972"/>
            <a:ext cx="869950" cy="792163"/>
          </a:xfrm>
          <a:prstGeom prst="rect"/>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r>
              <a:rPr dirty="0" sz="4000" lang="en-US">
                <a:solidFill>
                  <a:schemeClr val="tx1">
                    <a:lumMod val="95000"/>
                    <a:lumOff val="5000"/>
                  </a:schemeClr>
                </a:solidFill>
                <a:latin typeface="微软雅黑" panose="020B0503020204020204" pitchFamily="34" charset="-122"/>
                <a:ea typeface="微软雅黑" panose="020B0503020204020204" pitchFamily="34" charset="-122"/>
                <a:sym typeface="+mn-ea"/>
              </a:rPr>
              <a:t>9</a:t>
            </a:r>
            <a:endParaRPr dirty="0" sz="4000" lang="en-US">
              <a:latin typeface="微软雅黑" panose="020B0503020204020204" pitchFamily="34" charset="-122"/>
              <a:ea typeface="微软雅黑" panose="020B0503020204020204" pitchFamily="34" charset="-122"/>
            </a:endParaRPr>
          </a:p>
        </p:txBody>
      </p:sp>
      <p:sp>
        <p:nvSpPr>
          <p:cNvPr id="1048633" name="TextBox 21      (向天歌演示原创作品：www.TopPPT.cn)"/>
          <p:cNvSpPr txBox="1">
            <a:spLocks noChangeArrowheads="1"/>
          </p:cNvSpPr>
          <p:nvPr/>
        </p:nvSpPr>
        <p:spPr bwMode="auto">
          <a:xfrm>
            <a:off x="7565390" y="2395220"/>
            <a:ext cx="1951990" cy="460375"/>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400" lang="zh-CN">
                <a:solidFill>
                  <a:schemeClr val="bg1"/>
                </a:solidFill>
                <a:latin typeface="微软雅黑" panose="020B0503020204020204" pitchFamily="34" charset="-122"/>
                <a:ea typeface="微软雅黑" panose="020B0503020204020204" pitchFamily="34" charset="-122"/>
              </a:rPr>
              <a:t>阅读、资料</a:t>
            </a:r>
            <a:endParaRPr altLang="en-US" b="1" dirty="0" sz="2400" lang="zh-CN">
              <a:solidFill>
                <a:schemeClr val="bg1"/>
              </a:solidFill>
              <a:latin typeface="微软雅黑" panose="020B0503020204020204" pitchFamily="34" charset="-122"/>
              <a:ea typeface="微软雅黑" panose="020B0503020204020204" pitchFamily="34" charset="-122"/>
            </a:endParaRPr>
          </a:p>
        </p:txBody>
      </p:sp>
      <p:sp>
        <p:nvSpPr>
          <p:cNvPr id="1048634" name="TextBox 42      (向天歌演示原创作品：www.TopPPT.cn)"/>
          <p:cNvSpPr txBox="1">
            <a:spLocks noChangeArrowheads="1"/>
          </p:cNvSpPr>
          <p:nvPr/>
        </p:nvSpPr>
        <p:spPr bwMode="auto">
          <a:xfrm>
            <a:off x="7565390" y="3185795"/>
            <a:ext cx="1951990" cy="460375"/>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400" lang="zh-CN">
                <a:solidFill>
                  <a:schemeClr val="bg1"/>
                </a:solidFill>
                <a:latin typeface="微软雅黑" panose="020B0503020204020204" pitchFamily="34" charset="-122"/>
                <a:ea typeface="微软雅黑" panose="020B0503020204020204" pitchFamily="34" charset="-122"/>
              </a:rPr>
              <a:t>作业、考试</a:t>
            </a:r>
            <a:endParaRPr altLang="en-US" b="1" sz="2400" lang="zh-CN">
              <a:solidFill>
                <a:schemeClr val="bg1"/>
              </a:solidFill>
              <a:latin typeface="微软雅黑" panose="020B0503020204020204" pitchFamily="34" charset="-122"/>
              <a:ea typeface="微软雅黑" panose="020B0503020204020204" pitchFamily="34" charset="-122"/>
            </a:endParaRPr>
          </a:p>
        </p:txBody>
      </p:sp>
      <p:sp>
        <p:nvSpPr>
          <p:cNvPr id="1048635" name="TextBox 43      (向天歌演示原创作品：www.TopPPT.cn)"/>
          <p:cNvSpPr txBox="1">
            <a:spLocks noChangeArrowheads="1"/>
          </p:cNvSpPr>
          <p:nvPr/>
        </p:nvSpPr>
        <p:spPr bwMode="auto">
          <a:xfrm>
            <a:off x="7565390" y="4119245"/>
            <a:ext cx="3204845" cy="460375"/>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400" lang="zh-CN">
                <a:solidFill>
                  <a:schemeClr val="bg1"/>
                </a:solidFill>
                <a:latin typeface="微软雅黑" panose="020B0503020204020204" pitchFamily="34" charset="-122"/>
                <a:ea typeface="微软雅黑" panose="020B0503020204020204" pitchFamily="34" charset="-122"/>
              </a:rPr>
              <a:t>讨论、章节学习次数</a:t>
            </a:r>
            <a:endParaRPr altLang="en-US" b="1" dirty="0" sz="2400" lang="zh-CN">
              <a:solidFill>
                <a:schemeClr val="bg1"/>
              </a:solidFill>
              <a:latin typeface="微软雅黑" panose="020B0503020204020204" pitchFamily="34" charset="-122"/>
              <a:ea typeface="微软雅黑" panose="020B0503020204020204" pitchFamily="34" charset="-122"/>
            </a:endParaRPr>
          </a:p>
        </p:txBody>
      </p:sp>
      <p:sp>
        <p:nvSpPr>
          <p:cNvPr id="1048636" name="TextBox 44      (向天歌演示原创作品：www.TopPPT.cn)"/>
          <p:cNvSpPr txBox="1">
            <a:spLocks noChangeArrowheads="1"/>
          </p:cNvSpPr>
          <p:nvPr/>
        </p:nvSpPr>
        <p:spPr bwMode="auto">
          <a:xfrm>
            <a:off x="7565390" y="4963795"/>
            <a:ext cx="2743835" cy="460375"/>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400" lang="zh-CN">
                <a:solidFill>
                  <a:schemeClr val="bg1"/>
                </a:solidFill>
                <a:latin typeface="微软雅黑" panose="020B0503020204020204" pitchFamily="34" charset="-122"/>
                <a:ea typeface="微软雅黑" panose="020B0503020204020204" pitchFamily="34" charset="-122"/>
              </a:rPr>
              <a:t>课堂活动</a:t>
            </a:r>
            <a:endParaRPr altLang="zh-CN" b="1" dirty="0" sz="2400" lang="en-US">
              <a:solidFill>
                <a:schemeClr val="bg1"/>
              </a:solidFill>
              <a:latin typeface="微软雅黑" panose="020B0503020204020204" pitchFamily="34" charset="-122"/>
              <a:ea typeface="微软雅黑" panose="020B0503020204020204" pitchFamily="34" charset="-122"/>
            </a:endParaRPr>
          </a:p>
        </p:txBody>
      </p:sp>
      <p:sp>
        <p:nvSpPr>
          <p:cNvPr id="1048637" name="Rectangle 9      (向天歌演示原创作品：www.TopPPT.cn)"/>
          <p:cNvSpPr/>
          <p:nvPr/>
        </p:nvSpPr>
        <p:spPr>
          <a:xfrm>
            <a:off x="7390765" y="5640705"/>
            <a:ext cx="3187700" cy="79184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38" name="Rectangle 14      (向天歌演示原创作品：www.TopPPT.cn)"/>
          <p:cNvSpPr/>
          <p:nvPr/>
        </p:nvSpPr>
        <p:spPr>
          <a:xfrm>
            <a:off x="6457315" y="5638522"/>
            <a:ext cx="869950" cy="792163"/>
          </a:xfrm>
          <a:prstGeom prst="rect"/>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r>
              <a:rPr dirty="0" sz="4000" lang="en-US">
                <a:solidFill>
                  <a:schemeClr val="tx1">
                    <a:lumMod val="95000"/>
                    <a:lumOff val="5000"/>
                  </a:schemeClr>
                </a:solidFill>
                <a:latin typeface="微软雅黑" panose="020B0503020204020204" pitchFamily="34" charset="-122"/>
                <a:ea typeface="微软雅黑" panose="020B0503020204020204" pitchFamily="34" charset="-122"/>
                <a:sym typeface="+mn-ea"/>
              </a:rPr>
              <a:t>10</a:t>
            </a:r>
            <a:endParaRPr dirty="0" sz="4000" lang="en-US">
              <a:latin typeface="微软雅黑" panose="020B0503020204020204" pitchFamily="34" charset="-122"/>
              <a:ea typeface="微软雅黑" panose="020B0503020204020204" pitchFamily="34" charset="-122"/>
            </a:endParaRPr>
          </a:p>
        </p:txBody>
      </p:sp>
      <p:sp>
        <p:nvSpPr>
          <p:cNvPr id="1048639" name="TextBox 44      (向天歌演示原创作品：www.TopPPT.cn)"/>
          <p:cNvSpPr txBox="1">
            <a:spLocks noChangeArrowheads="1"/>
          </p:cNvSpPr>
          <p:nvPr/>
        </p:nvSpPr>
        <p:spPr bwMode="auto">
          <a:xfrm>
            <a:off x="7494905" y="5794375"/>
            <a:ext cx="3285490" cy="460375"/>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zh-CN" b="1" dirty="0" sz="2400" lang="en-US">
                <a:solidFill>
                  <a:schemeClr val="bg1"/>
                </a:solidFill>
                <a:latin typeface="微软雅黑" panose="020B0503020204020204" pitchFamily="34" charset="-122"/>
                <a:ea typeface="微软雅黑" panose="020B0503020204020204" pitchFamily="34" charset="-122"/>
              </a:rPr>
              <a:t> </a:t>
            </a:r>
            <a:r>
              <a:rPr altLang="en-US" b="1" dirty="0" sz="2400" lang="zh-CN">
                <a:solidFill>
                  <a:schemeClr val="bg1"/>
                </a:solidFill>
                <a:latin typeface="微软雅黑" panose="020B0503020204020204" pitchFamily="34" charset="-122"/>
                <a:ea typeface="微软雅黑" panose="020B0503020204020204" pitchFamily="34" charset="-122"/>
              </a:rPr>
              <a:t>证书、笔记、收件箱</a:t>
            </a:r>
            <a:endParaRPr altLang="en-US" b="1" dirty="0" sz="2400" lang="zh-CN">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27" name=""/>
        <p:cNvGrpSpPr/>
        <p:nvPr/>
      </p:nvGrpSpPr>
      <p:grpSpPr>
        <a:xfrm>
          <a:off x="0" y="0"/>
          <a:ext cx="0" cy="0"/>
          <a:chOff x="0" y="0"/>
          <a:chExt cx="0" cy="0"/>
        </a:xfrm>
      </p:grpSpPr>
      <p:sp>
        <p:nvSpPr>
          <p:cNvPr id="1048805"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06"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07"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08" name="TextBox 42      (向天歌演示原创作品：www.TopPPT.cn)"/>
          <p:cNvSpPr txBox="1">
            <a:spLocks noChangeArrowheads="1"/>
          </p:cNvSpPr>
          <p:nvPr/>
        </p:nvSpPr>
        <p:spPr bwMode="auto">
          <a:xfrm>
            <a:off x="752475" y="233680"/>
            <a:ext cx="3543325" cy="523220"/>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800" lang="zh-CN">
                <a:latin typeface="微软雅黑" panose="020B0503020204020204" pitchFamily="34" charset="-122"/>
                <a:ea typeface="微软雅黑" panose="020B0503020204020204" pitchFamily="34" charset="-122"/>
              </a:rPr>
              <a:t>学习模式</a:t>
            </a:r>
            <a:r>
              <a:rPr altLang="en-US" b="1" dirty="0" sz="2800" lang="zh-CN">
                <a:solidFill>
                  <a:srgbClr val="FF0000"/>
                </a:solidFill>
                <a:latin typeface="微软雅黑" panose="020B0503020204020204" pitchFamily="34" charset="-122"/>
                <a:ea typeface="微软雅黑" panose="020B0503020204020204" pitchFamily="34" charset="-122"/>
              </a:rPr>
              <a:t>➤</a:t>
            </a:r>
            <a:r>
              <a:rPr altLang="en-US" b="1" dirty="0" sz="2400" lang="zh-CN">
                <a:latin typeface="微软雅黑" panose="020B0503020204020204" pitchFamily="34" charset="-122"/>
                <a:ea typeface="微软雅黑" panose="020B0503020204020204" pitchFamily="34" charset="-122"/>
              </a:rPr>
              <a:t>开放模式</a:t>
            </a:r>
            <a:endParaRPr altLang="en-US" b="1" dirty="0" sz="2400" lang="zh-CN">
              <a:latin typeface="微软雅黑" panose="020B0503020204020204" pitchFamily="34" charset="-122"/>
              <a:ea typeface="微软雅黑" panose="020B0503020204020204" pitchFamily="34" charset="-122"/>
            </a:endParaRPr>
          </a:p>
        </p:txBody>
      </p:sp>
      <p:sp>
        <p:nvSpPr>
          <p:cNvPr id="1048809" name="文本框 10"/>
          <p:cNvSpPr txBox="1"/>
          <p:nvPr/>
        </p:nvSpPr>
        <p:spPr>
          <a:xfrm>
            <a:off x="630555" y="6077360"/>
            <a:ext cx="10930890" cy="570865"/>
          </a:xfrm>
          <a:prstGeom prst="rect"/>
          <a:solidFill>
            <a:schemeClr val="tx1">
              <a:lumMod val="75000"/>
              <a:lumOff val="25000"/>
            </a:schemeClr>
          </a:solidFill>
        </p:spPr>
        <p:txBody>
          <a:bodyPr rtlCol="0" wrap="square">
            <a:noAutofit/>
          </a:bodyPr>
          <a:p>
            <a:pPr indent="-285750" marL="285750">
              <a:lnSpc>
                <a:spcPct val="150000"/>
              </a:lnSpc>
              <a:buFont typeface="Wingdings" panose="05000000000000000000" pitchFamily="2" charset="2"/>
              <a:buChar char="u"/>
            </a:pPr>
            <a:r>
              <a:rPr altLang="en-US" dirty="0" lang="zh-CN">
                <a:solidFill>
                  <a:schemeClr val="bg1"/>
                </a:solidFill>
                <a:latin typeface="微软雅黑" panose="020B0503020204020204" pitchFamily="34" charset="-122"/>
                <a:ea typeface="微软雅黑" panose="020B0503020204020204" pitchFamily="34" charset="-122"/>
                <a:sym typeface="+mn-ea"/>
              </a:rPr>
              <a:t>【开放模式】，您可以选择任意章节学习。</a:t>
            </a:r>
            <a:endParaRPr altLang="en-US" dirty="0" lang="zh-CN">
              <a:solidFill>
                <a:schemeClr val="bg1"/>
              </a:solidFill>
              <a:latin typeface="微软雅黑" panose="020B0503020204020204" pitchFamily="34" charset="-122"/>
              <a:ea typeface="微软雅黑" panose="020B0503020204020204" pitchFamily="34" charset="-122"/>
              <a:sym typeface="+mn-ea"/>
            </a:endParaRPr>
          </a:p>
        </p:txBody>
      </p:sp>
      <p:pic>
        <p:nvPicPr>
          <p:cNvPr id="2097186" name="图片 2"/>
          <p:cNvPicPr>
            <a:picLocks noChangeAspect="1"/>
          </p:cNvPicPr>
          <p:nvPr/>
        </p:nvPicPr>
        <p:blipFill>
          <a:blip xmlns:r="http://schemas.openxmlformats.org/officeDocument/2006/relationships" r:embed="rId1"/>
          <a:stretch>
            <a:fillRect/>
          </a:stretch>
        </p:blipFill>
        <p:spPr>
          <a:xfrm>
            <a:off x="851756" y="756900"/>
            <a:ext cx="10488488" cy="5205748"/>
          </a:xfrm>
          <a:prstGeom prst="rect"/>
        </p:spPr>
      </p:pic>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30" name=""/>
        <p:cNvGrpSpPr/>
        <p:nvPr/>
      </p:nvGrpSpPr>
      <p:grpSpPr>
        <a:xfrm>
          <a:off x="0" y="0"/>
          <a:ext cx="0" cy="0"/>
          <a:chOff x="0" y="0"/>
          <a:chExt cx="0" cy="0"/>
        </a:xfrm>
      </p:grpSpPr>
      <p:pic>
        <p:nvPicPr>
          <p:cNvPr id="2097187" name="图片 3"/>
          <p:cNvPicPr>
            <a:picLocks noChangeAspect="1"/>
          </p:cNvPicPr>
          <p:nvPr/>
        </p:nvPicPr>
        <p:blipFill>
          <a:blip xmlns:r="http://schemas.openxmlformats.org/officeDocument/2006/relationships" r:embed="rId1"/>
          <a:stretch>
            <a:fillRect/>
          </a:stretch>
        </p:blipFill>
        <p:spPr>
          <a:xfrm>
            <a:off x="589310" y="765137"/>
            <a:ext cx="11024235" cy="5500370"/>
          </a:xfrm>
          <a:prstGeom prst="rect"/>
        </p:spPr>
      </p:pic>
      <p:sp>
        <p:nvSpPr>
          <p:cNvPr id="1048813"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14"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15"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16" name="TextBox 42      (向天歌演示原创作品：www.TopPPT.cn)"/>
          <p:cNvSpPr txBox="1">
            <a:spLocks noChangeArrowheads="1"/>
          </p:cNvSpPr>
          <p:nvPr/>
        </p:nvSpPr>
        <p:spPr bwMode="auto">
          <a:xfrm>
            <a:off x="752475" y="233680"/>
            <a:ext cx="4047381" cy="523220"/>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800" lang="zh-CN">
                <a:latin typeface="微软雅黑" panose="020B0503020204020204" pitchFamily="34" charset="-122"/>
                <a:ea typeface="微软雅黑" panose="020B0503020204020204" pitchFamily="34" charset="-122"/>
              </a:rPr>
              <a:t>学习模式</a:t>
            </a:r>
            <a:r>
              <a:rPr altLang="en-US" b="1" dirty="0" sz="2800" lang="zh-CN">
                <a:solidFill>
                  <a:srgbClr val="FF0000"/>
                </a:solidFill>
                <a:latin typeface="微软雅黑" panose="020B0503020204020204" pitchFamily="34" charset="-122"/>
                <a:ea typeface="微软雅黑" panose="020B0503020204020204" pitchFamily="34" charset="-122"/>
              </a:rPr>
              <a:t>➤</a:t>
            </a:r>
            <a:r>
              <a:rPr altLang="en-US" b="1" dirty="0" sz="2400" lang="zh-CN">
                <a:latin typeface="微软雅黑" panose="020B0503020204020204" pitchFamily="34" charset="-122"/>
                <a:ea typeface="微软雅黑" panose="020B0503020204020204" pitchFamily="34" charset="-122"/>
              </a:rPr>
              <a:t>闯关模式</a:t>
            </a:r>
            <a:endParaRPr altLang="en-US" b="1" dirty="0" sz="2400" lang="zh-CN">
              <a:latin typeface="微软雅黑" panose="020B0503020204020204" pitchFamily="34" charset="-122"/>
              <a:ea typeface="微软雅黑" panose="020B0503020204020204" pitchFamily="34" charset="-122"/>
            </a:endParaRPr>
          </a:p>
        </p:txBody>
      </p:sp>
      <p:sp>
        <p:nvSpPr>
          <p:cNvPr id="1048817" name="文本框 4"/>
          <p:cNvSpPr txBox="1"/>
          <p:nvPr/>
        </p:nvSpPr>
        <p:spPr>
          <a:xfrm>
            <a:off x="598487" y="6265507"/>
            <a:ext cx="10995025" cy="541020"/>
          </a:xfrm>
          <a:prstGeom prst="rect"/>
          <a:solidFill>
            <a:schemeClr val="tx1">
              <a:lumMod val="75000"/>
              <a:lumOff val="25000"/>
            </a:schemeClr>
          </a:solidFill>
        </p:spPr>
        <p:txBody>
          <a:bodyPr rtlCol="0" wrap="square">
            <a:noAutofit/>
          </a:bodyPr>
          <a:p>
            <a:pPr indent="-285750" marL="285750">
              <a:lnSpc>
                <a:spcPct val="150000"/>
              </a:lnSpc>
              <a:buFont typeface="Wingdings" panose="05000000000000000000" charset="0"/>
              <a:buChar char="u"/>
            </a:pPr>
            <a:r>
              <a:rPr altLang="en-US" dirty="0" lang="zh-CN">
                <a:solidFill>
                  <a:schemeClr val="bg1"/>
                </a:solidFill>
                <a:latin typeface="微软雅黑" panose="020B0503020204020204" pitchFamily="34" charset="-122"/>
                <a:ea typeface="微软雅黑" panose="020B0503020204020204" pitchFamily="34" charset="-122"/>
                <a:sym typeface="+mn-ea"/>
              </a:rPr>
              <a:t>【闯关模式】，需要将该章节的所有任务点完成，系统才能自动解锁下一个章节。</a:t>
            </a:r>
            <a:endParaRPr altLang="en-US" dirty="0" lang="zh-CN"/>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31" name=""/>
        <p:cNvGrpSpPr/>
        <p:nvPr/>
      </p:nvGrpSpPr>
      <p:grpSpPr>
        <a:xfrm>
          <a:off x="0" y="0"/>
          <a:ext cx="0" cy="0"/>
          <a:chOff x="0" y="0"/>
          <a:chExt cx="0" cy="0"/>
        </a:xfrm>
      </p:grpSpPr>
      <p:sp>
        <p:nvSpPr>
          <p:cNvPr id="1048818"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19"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20"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21" name="TextBox 42      (向天歌演示原创作品：www.TopPPT.cn)"/>
          <p:cNvSpPr txBox="1">
            <a:spLocks noChangeArrowheads="1"/>
          </p:cNvSpPr>
          <p:nvPr/>
        </p:nvSpPr>
        <p:spPr bwMode="auto">
          <a:xfrm>
            <a:off x="752474" y="233680"/>
            <a:ext cx="4119961" cy="521970"/>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800" lang="zh-CN">
                <a:latin typeface="微软雅黑" panose="020B0503020204020204" pitchFamily="34" charset="-122"/>
                <a:ea typeface="微软雅黑" panose="020B0503020204020204" pitchFamily="34" charset="-122"/>
              </a:rPr>
              <a:t>学习模式</a:t>
            </a:r>
            <a:r>
              <a:rPr altLang="en-US" b="1" dirty="0" sz="2800" lang="zh-CN">
                <a:solidFill>
                  <a:srgbClr val="FF0000"/>
                </a:solidFill>
                <a:latin typeface="微软雅黑" panose="020B0503020204020204" pitchFamily="34" charset="-122"/>
                <a:ea typeface="微软雅黑" panose="020B0503020204020204" pitchFamily="34" charset="-122"/>
              </a:rPr>
              <a:t>➤</a:t>
            </a:r>
            <a:r>
              <a:rPr altLang="en-US" b="1" dirty="0" sz="2400" lang="zh-CN">
                <a:latin typeface="微软雅黑" panose="020B0503020204020204" pitchFamily="34" charset="-122"/>
                <a:ea typeface="微软雅黑" panose="020B0503020204020204" pitchFamily="34" charset="-122"/>
              </a:rPr>
              <a:t>定时开放模式</a:t>
            </a:r>
            <a:endParaRPr altLang="en-US" b="1" dirty="0" sz="2800" lang="zh-CN">
              <a:latin typeface="微软雅黑" panose="020B0503020204020204" pitchFamily="34" charset="-122"/>
              <a:ea typeface="微软雅黑" panose="020B0503020204020204" pitchFamily="34" charset="-122"/>
            </a:endParaRPr>
          </a:p>
        </p:txBody>
      </p:sp>
      <p:pic>
        <p:nvPicPr>
          <p:cNvPr id="2097188" name="图片 1"/>
          <p:cNvPicPr>
            <a:picLocks noChangeAspect="1"/>
          </p:cNvPicPr>
          <p:nvPr/>
        </p:nvPicPr>
        <p:blipFill>
          <a:blip xmlns:r="http://schemas.openxmlformats.org/officeDocument/2006/relationships" r:embed="rId1"/>
          <a:stretch>
            <a:fillRect/>
          </a:stretch>
        </p:blipFill>
        <p:spPr>
          <a:xfrm>
            <a:off x="673417" y="770572"/>
            <a:ext cx="10845165" cy="5316855"/>
          </a:xfrm>
          <a:prstGeom prst="rect"/>
        </p:spPr>
      </p:pic>
      <p:sp>
        <p:nvSpPr>
          <p:cNvPr id="1048822" name="文本框 2"/>
          <p:cNvSpPr txBox="1"/>
          <p:nvPr/>
        </p:nvSpPr>
        <p:spPr>
          <a:xfrm>
            <a:off x="668337" y="6230051"/>
            <a:ext cx="10850245" cy="557530"/>
          </a:xfrm>
          <a:prstGeom prst="rect"/>
          <a:solidFill>
            <a:schemeClr val="tx1">
              <a:lumMod val="75000"/>
              <a:lumOff val="25000"/>
            </a:schemeClr>
          </a:solidFill>
        </p:spPr>
        <p:txBody>
          <a:bodyPr rtlCol="0" wrap="square">
            <a:noAutofit/>
          </a:bodyPr>
          <a:p>
            <a:pPr indent="-285750" marL="285750">
              <a:lnSpc>
                <a:spcPct val="150000"/>
              </a:lnSpc>
              <a:buFont typeface="Wingdings" panose="05000000000000000000" charset="0"/>
              <a:buChar char="u"/>
            </a:pPr>
            <a:r>
              <a:rPr altLang="en-US" dirty="0" lang="zh-CN">
                <a:solidFill>
                  <a:schemeClr val="bg1"/>
                </a:solidFill>
                <a:latin typeface="微软雅黑" panose="020B0503020204020204" pitchFamily="34" charset="-122"/>
                <a:ea typeface="微软雅黑" panose="020B0503020204020204" pitchFamily="34" charset="-122"/>
                <a:sym typeface="+mn-ea"/>
              </a:rPr>
              <a:t>【定时开放模式】，学校</a:t>
            </a:r>
            <a:r>
              <a:rPr altLang="zh-CN" dirty="0" lang="en-US">
                <a:solidFill>
                  <a:schemeClr val="bg1"/>
                </a:solidFill>
                <a:latin typeface="微软雅黑" panose="020B0503020204020204" pitchFamily="34" charset="-122"/>
                <a:ea typeface="微软雅黑" panose="020B0503020204020204" pitchFamily="34" charset="-122"/>
                <a:sym typeface="+mn-ea"/>
              </a:rPr>
              <a:t>/</a:t>
            </a:r>
            <a:r>
              <a:rPr altLang="en-US" dirty="0" lang="zh-CN">
                <a:solidFill>
                  <a:schemeClr val="bg1"/>
                </a:solidFill>
                <a:latin typeface="微软雅黑" panose="020B0503020204020204" pitchFamily="34" charset="-122"/>
                <a:ea typeface="微软雅黑" panose="020B0503020204020204" pitchFamily="34" charset="-122"/>
                <a:sym typeface="+mn-ea"/>
              </a:rPr>
              <a:t>老师设置了开放时间，请在开放时间内完成。</a:t>
            </a:r>
            <a:endParaRPr altLang="en-US" dirty="0" lang="zh-CN">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32" name=""/>
        <p:cNvGrpSpPr/>
        <p:nvPr/>
      </p:nvGrpSpPr>
      <p:grpSpPr>
        <a:xfrm>
          <a:off x="0" y="0"/>
          <a:ext cx="0" cy="0"/>
          <a:chOff x="0" y="0"/>
          <a:chExt cx="0" cy="0"/>
        </a:xfrm>
      </p:grpSpPr>
      <p:sp>
        <p:nvSpPr>
          <p:cNvPr id="1048823"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24"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25"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26" name="TextBox 42      (向天歌演示原创作品：www.TopPPT.cn)"/>
          <p:cNvSpPr txBox="1">
            <a:spLocks noChangeArrowheads="1"/>
          </p:cNvSpPr>
          <p:nvPr/>
        </p:nvSpPr>
        <p:spPr bwMode="auto">
          <a:xfrm>
            <a:off x="752475" y="233680"/>
            <a:ext cx="3399309" cy="523220"/>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800" lang="zh-CN">
                <a:latin typeface="微软雅黑" panose="020B0503020204020204" pitchFamily="34" charset="-122"/>
                <a:ea typeface="微软雅黑" panose="020B0503020204020204" pitchFamily="34" charset="-122"/>
              </a:rPr>
              <a:t>学习模式</a:t>
            </a:r>
            <a:r>
              <a:rPr altLang="en-US" b="1" dirty="0" sz="2800" lang="zh-CN">
                <a:solidFill>
                  <a:srgbClr val="FF0000"/>
                </a:solidFill>
                <a:latin typeface="微软雅黑" panose="020B0503020204020204" pitchFamily="34" charset="-122"/>
                <a:ea typeface="微软雅黑" panose="020B0503020204020204" pitchFamily="34" charset="-122"/>
              </a:rPr>
              <a:t>➤</a:t>
            </a:r>
            <a:r>
              <a:rPr altLang="en-US" b="1" dirty="0" sz="2400" lang="zh-CN">
                <a:latin typeface="微软雅黑" panose="020B0503020204020204" pitchFamily="34" charset="-122"/>
                <a:ea typeface="微软雅黑" panose="020B0503020204020204" pitchFamily="34" charset="-122"/>
              </a:rPr>
              <a:t>隐藏模式</a:t>
            </a:r>
            <a:endParaRPr altLang="en-US" b="1" dirty="0" sz="2400" lang="zh-CN">
              <a:latin typeface="微软雅黑" panose="020B0503020204020204" pitchFamily="34" charset="-122"/>
              <a:ea typeface="微软雅黑" panose="020B0503020204020204" pitchFamily="34" charset="-122"/>
            </a:endParaRPr>
          </a:p>
        </p:txBody>
      </p:sp>
      <p:pic>
        <p:nvPicPr>
          <p:cNvPr id="2097189" name="图片 1"/>
          <p:cNvPicPr>
            <a:picLocks noChangeAspect="1"/>
          </p:cNvPicPr>
          <p:nvPr/>
        </p:nvPicPr>
        <p:blipFill>
          <a:blip xmlns:r="http://schemas.openxmlformats.org/officeDocument/2006/relationships" r:embed="rId1"/>
          <a:stretch>
            <a:fillRect/>
          </a:stretch>
        </p:blipFill>
        <p:spPr>
          <a:xfrm>
            <a:off x="738187" y="829734"/>
            <a:ext cx="10715625" cy="5204460"/>
          </a:xfrm>
          <a:prstGeom prst="rect"/>
        </p:spPr>
      </p:pic>
      <p:sp>
        <p:nvSpPr>
          <p:cNvPr id="1048827" name="文本框 2"/>
          <p:cNvSpPr txBox="1"/>
          <p:nvPr/>
        </p:nvSpPr>
        <p:spPr>
          <a:xfrm>
            <a:off x="737870" y="6165215"/>
            <a:ext cx="10719435" cy="569595"/>
          </a:xfrm>
          <a:prstGeom prst="rect"/>
          <a:solidFill>
            <a:schemeClr val="tx1">
              <a:lumMod val="75000"/>
              <a:lumOff val="25000"/>
            </a:schemeClr>
          </a:solidFill>
        </p:spPr>
        <p:txBody>
          <a:bodyPr rtlCol="0" wrap="square">
            <a:noAutofit/>
          </a:bodyPr>
          <a:p>
            <a:pPr indent="-285750" marL="285750">
              <a:lnSpc>
                <a:spcPct val="150000"/>
              </a:lnSpc>
              <a:buFont typeface="Wingdings" panose="05000000000000000000" pitchFamily="2" charset="2"/>
              <a:buChar char="u"/>
            </a:pPr>
            <a:r>
              <a:rPr altLang="en-US" dirty="0" sz="1800" lang="zh-CN">
                <a:solidFill>
                  <a:schemeClr val="bg1"/>
                </a:solidFill>
                <a:latin typeface="微软雅黑" panose="020B0503020204020204" pitchFamily="34" charset="-122"/>
                <a:ea typeface="微软雅黑" panose="020B0503020204020204" pitchFamily="34" charset="-122"/>
              </a:rPr>
              <a:t>隐藏模式：只能看见大章节标题且是灰色字样，不可以点击</a:t>
            </a:r>
            <a:endParaRPr altLang="zh-CN" dirty="0" sz="1800" lang="en-US">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33" name=""/>
        <p:cNvGrpSpPr/>
        <p:nvPr/>
      </p:nvGrpSpPr>
      <p:grpSpPr>
        <a:xfrm>
          <a:off x="0" y="0"/>
          <a:ext cx="0" cy="0"/>
          <a:chOff x="0" y="0"/>
          <a:chExt cx="0" cy="0"/>
        </a:xfrm>
      </p:grpSpPr>
      <p:sp>
        <p:nvSpPr>
          <p:cNvPr id="1048828"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29"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30"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31" name="TextBox 42      (向天歌演示原创作品：www.TopPPT.cn)"/>
          <p:cNvSpPr txBox="1">
            <a:spLocks noChangeArrowheads="1"/>
          </p:cNvSpPr>
          <p:nvPr/>
        </p:nvSpPr>
        <p:spPr bwMode="auto">
          <a:xfrm>
            <a:off x="752475" y="233680"/>
            <a:ext cx="3975373" cy="523220"/>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800" lang="zh-CN">
                <a:latin typeface="微软雅黑" panose="020B0503020204020204" pitchFamily="34" charset="-122"/>
                <a:ea typeface="微软雅黑" panose="020B0503020204020204" pitchFamily="34" charset="-122"/>
              </a:rPr>
              <a:t>学习模式</a:t>
            </a:r>
            <a:r>
              <a:rPr altLang="en-US" b="1" dirty="0" sz="2800" lang="zh-CN">
                <a:solidFill>
                  <a:srgbClr val="FF0000"/>
                </a:solidFill>
                <a:latin typeface="微软雅黑" panose="020B0503020204020204" pitchFamily="34" charset="-122"/>
                <a:ea typeface="微软雅黑" panose="020B0503020204020204" pitchFamily="34" charset="-122"/>
              </a:rPr>
              <a:t>➤</a:t>
            </a:r>
            <a:r>
              <a:rPr altLang="en-US" b="1" dirty="0" sz="2400" lang="zh-CN">
                <a:latin typeface="微软雅黑" panose="020B0503020204020204" pitchFamily="34" charset="-122"/>
                <a:ea typeface="微软雅黑" panose="020B0503020204020204" pitchFamily="34" charset="-122"/>
              </a:rPr>
              <a:t>复习模式</a:t>
            </a:r>
            <a:endParaRPr altLang="en-US" b="1" dirty="0" sz="2400" lang="zh-CN">
              <a:latin typeface="微软雅黑" panose="020B0503020204020204" pitchFamily="34" charset="-122"/>
              <a:ea typeface="微软雅黑" panose="020B0503020204020204" pitchFamily="34" charset="-122"/>
            </a:endParaRPr>
          </a:p>
        </p:txBody>
      </p:sp>
      <p:sp>
        <p:nvSpPr>
          <p:cNvPr id="1048832" name="文本框 2"/>
          <p:cNvSpPr txBox="1"/>
          <p:nvPr/>
        </p:nvSpPr>
        <p:spPr>
          <a:xfrm>
            <a:off x="596582" y="6165304"/>
            <a:ext cx="10998835" cy="570230"/>
          </a:xfrm>
          <a:prstGeom prst="rect"/>
          <a:solidFill>
            <a:schemeClr val="tx1">
              <a:lumMod val="75000"/>
              <a:lumOff val="25000"/>
            </a:schemeClr>
          </a:solidFill>
        </p:spPr>
        <p:txBody>
          <a:bodyPr rtlCol="0" wrap="square">
            <a:noAutofit/>
          </a:bodyPr>
          <a:p>
            <a:pPr indent="-285750" marL="285750">
              <a:lnSpc>
                <a:spcPct val="150000"/>
              </a:lnSpc>
              <a:buFont typeface="Wingdings" panose="05000000000000000000" pitchFamily="2" charset="2"/>
              <a:buChar char="u"/>
            </a:pPr>
            <a:r>
              <a:rPr altLang="en-US" dirty="0" sz="1800" lang="zh-CN">
                <a:solidFill>
                  <a:schemeClr val="bg1"/>
                </a:solidFill>
                <a:latin typeface="微软雅黑" panose="020B0503020204020204" pitchFamily="34" charset="-122"/>
                <a:ea typeface="微软雅黑" panose="020B0503020204020204" pitchFamily="34" charset="-122"/>
              </a:rPr>
              <a:t>复习模式：学习章节将不计入进度和成绩</a:t>
            </a:r>
            <a:endParaRPr altLang="en-US" dirty="0" sz="1800" lang="zh-CN">
              <a:solidFill>
                <a:schemeClr val="bg1"/>
              </a:solidFill>
              <a:latin typeface="微软雅黑" panose="020B0503020204020204" pitchFamily="34" charset="-122"/>
              <a:ea typeface="微软雅黑" panose="020B0503020204020204" pitchFamily="34" charset="-122"/>
            </a:endParaRPr>
          </a:p>
        </p:txBody>
      </p:sp>
      <p:pic>
        <p:nvPicPr>
          <p:cNvPr id="2097190" name="图片 4"/>
          <p:cNvPicPr>
            <a:picLocks noChangeAspect="1"/>
          </p:cNvPicPr>
          <p:nvPr/>
        </p:nvPicPr>
        <p:blipFill>
          <a:blip xmlns:r="http://schemas.openxmlformats.org/officeDocument/2006/relationships" r:embed="rId1"/>
          <a:stretch>
            <a:fillRect/>
          </a:stretch>
        </p:blipFill>
        <p:spPr>
          <a:xfrm>
            <a:off x="714375" y="744048"/>
            <a:ext cx="10763250" cy="5324475"/>
          </a:xfrm>
          <a:prstGeom prst="rec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34" name=""/>
        <p:cNvGrpSpPr/>
        <p:nvPr/>
      </p:nvGrpSpPr>
      <p:grpSpPr>
        <a:xfrm>
          <a:off x="0" y="0"/>
          <a:ext cx="0" cy="0"/>
          <a:chOff x="0" y="0"/>
          <a:chExt cx="0" cy="0"/>
        </a:xfrm>
      </p:grpSpPr>
      <p:sp>
        <p:nvSpPr>
          <p:cNvPr id="1048833"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34"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35"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36"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观看视频</a:t>
            </a:r>
            <a:endParaRPr altLang="en-US" b="1" sz="2800" lang="zh-CN">
              <a:latin typeface="微软雅黑" panose="020B0503020204020204" pitchFamily="34" charset="-122"/>
              <a:ea typeface="微软雅黑" panose="020B0503020204020204" pitchFamily="34" charset="-122"/>
            </a:endParaRPr>
          </a:p>
        </p:txBody>
      </p:sp>
      <p:pic>
        <p:nvPicPr>
          <p:cNvPr id="2097191" name="图片 1"/>
          <p:cNvPicPr>
            <a:picLocks noChangeAspect="1"/>
          </p:cNvPicPr>
          <p:nvPr/>
        </p:nvPicPr>
        <p:blipFill>
          <a:blip xmlns:r="http://schemas.openxmlformats.org/officeDocument/2006/relationships" r:embed="rId1"/>
          <a:stretch>
            <a:fillRect/>
          </a:stretch>
        </p:blipFill>
        <p:spPr>
          <a:xfrm>
            <a:off x="2002661" y="736918"/>
            <a:ext cx="8186677" cy="3974782"/>
          </a:xfrm>
          <a:prstGeom prst="rect"/>
        </p:spPr>
      </p:pic>
      <p:sp>
        <p:nvSpPr>
          <p:cNvPr id="1048837" name="文本框 2"/>
          <p:cNvSpPr txBox="1"/>
          <p:nvPr/>
        </p:nvSpPr>
        <p:spPr>
          <a:xfrm>
            <a:off x="99060" y="4693285"/>
            <a:ext cx="11994515" cy="2133600"/>
          </a:xfrm>
          <a:prstGeom prst="rect"/>
          <a:solidFill>
            <a:schemeClr val="tx1">
              <a:lumMod val="75000"/>
              <a:lumOff val="25000"/>
            </a:schemeClr>
          </a:solidFill>
        </p:spPr>
        <p:txBody>
          <a:bodyPr rtlCol="0" wrap="square">
            <a:noAutofit/>
          </a:bodyPr>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❖观看视频时鼠标不允许离开视频播放界面，否则视频会自动暂停。若右下角倍速为灰色，说明首次观看教师不允许倍速。</a:t>
            </a:r>
            <a:endParaRPr altLang="en-US" dirty="0" sz="1800" lang="zh-CN">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❖视频加载无法播放，或者黑屏、卡顿等，点视频框右下角设置，调整线路以及清晰度，【本校】切换到【公网1】或者【公网2】。</a:t>
            </a:r>
            <a:endParaRPr altLang="en-US" dirty="0" sz="1800" lang="zh-CN">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❖右侧橙色圆圈里面的数字代表待完成的任务点个数，点击可查看当前章节任务点是否已完成。</a:t>
            </a:r>
            <a:endParaRPr altLang="en-US" dirty="0" sz="1800" lang="zh-CN">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37" name=""/>
        <p:cNvGrpSpPr/>
        <p:nvPr/>
      </p:nvGrpSpPr>
      <p:grpSpPr>
        <a:xfrm>
          <a:off x="0" y="0"/>
          <a:ext cx="0" cy="0"/>
          <a:chOff x="0" y="0"/>
          <a:chExt cx="0" cy="0"/>
        </a:xfrm>
      </p:grpSpPr>
      <p:sp>
        <p:nvSpPr>
          <p:cNvPr id="1048841"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42"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43"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44"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800" lang="zh-CN">
                <a:latin typeface="微软雅黑" panose="020B0503020204020204" pitchFamily="34" charset="-122"/>
                <a:ea typeface="微软雅黑" panose="020B0503020204020204" pitchFamily="34" charset="-122"/>
              </a:rPr>
              <a:t>观看视频【互动测验】</a:t>
            </a:r>
            <a:endParaRPr altLang="en-US" b="1" dirty="0" sz="2800" lang="zh-CN">
              <a:latin typeface="微软雅黑" panose="020B0503020204020204" pitchFamily="34" charset="-122"/>
              <a:ea typeface="微软雅黑" panose="020B0503020204020204" pitchFamily="34" charset="-122"/>
            </a:endParaRPr>
          </a:p>
        </p:txBody>
      </p:sp>
      <p:sp>
        <p:nvSpPr>
          <p:cNvPr id="1048845" name="文本框 5"/>
          <p:cNvSpPr txBox="1"/>
          <p:nvPr/>
        </p:nvSpPr>
        <p:spPr>
          <a:xfrm>
            <a:off x="230101" y="5373216"/>
            <a:ext cx="11731798" cy="1296143"/>
          </a:xfrm>
          <a:prstGeom prst="rect"/>
          <a:solidFill>
            <a:schemeClr val="tx1">
              <a:lumMod val="75000"/>
              <a:lumOff val="25000"/>
            </a:schemeClr>
          </a:solidFill>
        </p:spPr>
        <p:txBody>
          <a:bodyPr rtlCol="0" wrap="square">
            <a:noAutofit/>
          </a:bodyPr>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❖视频中弹出的题目，答对可继续观看视频，答错将重新作答。</a:t>
            </a:r>
            <a:r>
              <a:rPr altLang="en-US" dirty="0" lang="zh-CN">
                <a:solidFill>
                  <a:schemeClr val="bg1"/>
                </a:solidFill>
                <a:latin typeface="微软雅黑" panose="020B0503020204020204" pitchFamily="34" charset="-122"/>
                <a:ea typeface="微软雅黑" panose="020B0503020204020204" pitchFamily="34" charset="-122"/>
                <a:sym typeface="+mn-ea"/>
              </a:rPr>
              <a:t>（若老师设置答错视频回退请按要求重新观看）</a:t>
            </a:r>
            <a:endParaRPr altLang="zh-CN" dirty="0" lang="en-US">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❖若【</a:t>
            </a:r>
            <a:r>
              <a:rPr altLang="en-US" dirty="0" lang="zh-CN">
                <a:solidFill>
                  <a:srgbClr val="FF0000"/>
                </a:solidFill>
                <a:latin typeface="微软雅黑" panose="020B0503020204020204" pitchFamily="34" charset="-122"/>
                <a:ea typeface="微软雅黑" panose="020B0503020204020204" pitchFamily="34" charset="-122"/>
                <a:sym typeface="+mn-ea"/>
              </a:rPr>
              <a:t>互动测验</a:t>
            </a:r>
            <a:r>
              <a:rPr altLang="en-US" dirty="0" lang="zh-CN">
                <a:solidFill>
                  <a:schemeClr val="bg1"/>
                </a:solidFill>
                <a:latin typeface="微软雅黑" panose="020B0503020204020204" pitchFamily="34" charset="-122"/>
                <a:ea typeface="微软雅黑" panose="020B0503020204020204" pitchFamily="34" charset="-122"/>
                <a:sym typeface="+mn-ea"/>
              </a:rPr>
              <a:t>】设置了考核标准，得分将计入总成绩。建议认真作答。</a:t>
            </a:r>
            <a:endParaRPr altLang="en-US" dirty="0" lang="zh-CN">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❖若找不到未完成的【互动测验】，可点击【学习记录】右侧【学习任务】</a:t>
            </a:r>
            <a:r>
              <a:rPr altLang="zh-CN" dirty="0" lang="en-US">
                <a:solidFill>
                  <a:schemeClr val="bg1"/>
                </a:solidFill>
                <a:latin typeface="微软雅黑" panose="020B0503020204020204" pitchFamily="34" charset="-122"/>
                <a:ea typeface="微软雅黑" panose="020B0503020204020204" pitchFamily="34" charset="-122"/>
                <a:sym typeface="+mn-ea"/>
              </a:rPr>
              <a:t>➤</a:t>
            </a:r>
            <a:r>
              <a:rPr altLang="en-US" dirty="0" lang="zh-CN">
                <a:solidFill>
                  <a:schemeClr val="bg1"/>
                </a:solidFill>
                <a:latin typeface="微软雅黑" panose="020B0503020204020204" pitchFamily="34" charset="-122"/>
                <a:ea typeface="微软雅黑" panose="020B0503020204020204" pitchFamily="34" charset="-122"/>
                <a:sym typeface="+mn-ea"/>
              </a:rPr>
              <a:t>【互动测验】详情查看。</a:t>
            </a:r>
            <a:endParaRPr altLang="en-US" dirty="0" lang="zh-CN">
              <a:solidFill>
                <a:schemeClr val="bg1"/>
              </a:solidFill>
              <a:latin typeface="微软雅黑" panose="020B0503020204020204" pitchFamily="34" charset="-122"/>
              <a:ea typeface="微软雅黑" panose="020B0503020204020204" pitchFamily="34" charset="-122"/>
              <a:sym typeface="+mn-ea"/>
            </a:endParaRPr>
          </a:p>
        </p:txBody>
      </p:sp>
      <p:pic>
        <p:nvPicPr>
          <p:cNvPr id="2097192" name="图片 4"/>
          <p:cNvPicPr>
            <a:picLocks noChangeAspect="1"/>
          </p:cNvPicPr>
          <p:nvPr/>
        </p:nvPicPr>
        <p:blipFill>
          <a:blip xmlns:r="http://schemas.openxmlformats.org/officeDocument/2006/relationships" r:embed="rId1"/>
          <a:stretch>
            <a:fillRect/>
          </a:stretch>
        </p:blipFill>
        <p:spPr>
          <a:xfrm>
            <a:off x="231393" y="1406465"/>
            <a:ext cx="8943188" cy="3835487"/>
          </a:xfrm>
          <a:prstGeom prst="rect"/>
        </p:spPr>
      </p:pic>
      <p:pic>
        <p:nvPicPr>
          <p:cNvPr id="2097193" name="图片 7"/>
          <p:cNvPicPr>
            <a:picLocks noChangeAspect="1"/>
          </p:cNvPicPr>
          <p:nvPr/>
        </p:nvPicPr>
        <p:blipFill>
          <a:blip xmlns:r="http://schemas.openxmlformats.org/officeDocument/2006/relationships" r:embed="rId2"/>
          <a:stretch>
            <a:fillRect/>
          </a:stretch>
        </p:blipFill>
        <p:spPr>
          <a:xfrm>
            <a:off x="3855717" y="815924"/>
            <a:ext cx="8106182" cy="3774896"/>
          </a:xfrm>
          <a:prstGeom prst="rect"/>
        </p:spPr>
      </p:pic>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40" name=""/>
        <p:cNvGrpSpPr/>
        <p:nvPr/>
      </p:nvGrpSpPr>
      <p:grpSpPr>
        <a:xfrm>
          <a:off x="0" y="0"/>
          <a:ext cx="0" cy="0"/>
          <a:chOff x="0" y="0"/>
          <a:chExt cx="0" cy="0"/>
        </a:xfrm>
      </p:grpSpPr>
      <p:sp>
        <p:nvSpPr>
          <p:cNvPr id="1048849"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50"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51"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52"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章节测验</a:t>
            </a:r>
            <a:endParaRPr altLang="en-US" b="1" sz="2800" lang="zh-CN">
              <a:latin typeface="微软雅黑" panose="020B0503020204020204" pitchFamily="34" charset="-122"/>
              <a:ea typeface="微软雅黑" panose="020B0503020204020204" pitchFamily="34" charset="-122"/>
            </a:endParaRPr>
          </a:p>
        </p:txBody>
      </p:sp>
      <p:sp>
        <p:nvSpPr>
          <p:cNvPr id="1048853" name="TextBox 43      (向天歌演示原创作品：www.TopPPT.cn)"/>
          <p:cNvSpPr txBox="1">
            <a:spLocks noChangeArrowheads="1"/>
          </p:cNvSpPr>
          <p:nvPr/>
        </p:nvSpPr>
        <p:spPr bwMode="auto">
          <a:xfrm>
            <a:off x="472440" y="4672330"/>
            <a:ext cx="11103610" cy="2122655"/>
          </a:xfrm>
          <a:prstGeom prst="rect"/>
          <a:solidFill>
            <a:schemeClr val="tx1">
              <a:lumMod val="75000"/>
              <a:lumOff val="25000"/>
            </a:schemeClr>
          </a:solidFill>
          <a:ln>
            <a:noFill/>
          </a:ln>
        </p:spPr>
        <p:txBody>
          <a:bodyPr wrap="square">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indent="-285750" marL="285750">
              <a:lnSpc>
                <a:spcPct val="150000"/>
              </a:lnSpc>
              <a:buClrTx/>
              <a:buSzTx/>
              <a:buFont typeface="Wingdings" panose="05000000000000000000" charset="0"/>
              <a:buChar char="u"/>
            </a:pPr>
            <a:r>
              <a:rPr altLang="en-US" dirty="0" lang="zh-CN">
                <a:solidFill>
                  <a:schemeClr val="bg1"/>
                </a:solidFill>
                <a:latin typeface="微软雅黑" panose="020B0503020204020204" pitchFamily="34" charset="-122"/>
                <a:ea typeface="微软雅黑" panose="020B0503020204020204" pitchFamily="34" charset="-122"/>
                <a:sym typeface="Arial" panose="020B0604020202020204" pitchFamily="34" charset="0"/>
              </a:rPr>
              <a:t>章节测验一旦提交无法更改，请提交前自行核查题目以及答案是否全部填写完整。</a:t>
            </a:r>
            <a:endParaRPr altLang="en-US" dirty="0" lang="zh-CN">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algn="l" indent="-285750" marL="285750">
              <a:lnSpc>
                <a:spcPct val="150000"/>
              </a:lnSpc>
              <a:buClrTx/>
              <a:buSzTx/>
              <a:buFont typeface="Wingdings" panose="05000000000000000000" charset="0"/>
              <a:buChar char="u"/>
            </a:pPr>
            <a:r>
              <a:rPr altLang="en-US" dirty="0" lang="zh-CN">
                <a:solidFill>
                  <a:srgbClr val="FF0000"/>
                </a:solidFill>
                <a:latin typeface="微软雅黑" panose="020B0503020204020204" pitchFamily="34" charset="-122"/>
                <a:ea typeface="微软雅黑" panose="020B0503020204020204" pitchFamily="34" charset="-122"/>
                <a:sym typeface="Arial" panose="020B0604020202020204" pitchFamily="34" charset="0"/>
              </a:rPr>
              <a:t>【暂时保存】只是保存当前完成的选项，不是提交，如果只保存不提交，是没有测验成绩的。</a:t>
            </a:r>
            <a:endParaRPr altLang="en-US" dirty="0" kumimoji="0" lang="zh-CN">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algn="l" indent="-285750" marL="285750">
              <a:lnSpc>
                <a:spcPct val="150000"/>
              </a:lnSpc>
              <a:buClrTx/>
              <a:buSzTx/>
              <a:buFont typeface="Wingdings" panose="05000000000000000000" charset="0"/>
              <a:buChar char="u"/>
            </a:pPr>
            <a:r>
              <a:rPr altLang="en-US" dirty="0" lang="zh-CN">
                <a:solidFill>
                  <a:schemeClr val="bg1"/>
                </a:solidFill>
                <a:latin typeface="微软雅黑" panose="020B0503020204020204" pitchFamily="34" charset="-122"/>
                <a:ea typeface="微软雅黑" panose="020B0503020204020204" pitchFamily="34" charset="-122"/>
              </a:rPr>
              <a:t>若章节测验提交后不显示答案和分数，说明学校老师设置为【不允许查看答案和分数】，以免抄袭作弊。</a:t>
            </a:r>
            <a:endParaRPr altLang="en-US" dirty="0" lang="zh-CN">
              <a:solidFill>
                <a:schemeClr val="bg1"/>
              </a:solidFill>
              <a:latin typeface="微软雅黑" panose="020B0503020204020204" pitchFamily="34" charset="-122"/>
              <a:ea typeface="微软雅黑" panose="020B0503020204020204" pitchFamily="34" charset="-122"/>
            </a:endParaRPr>
          </a:p>
          <a:p>
            <a:pPr algn="l" indent="-285750" marL="285750">
              <a:lnSpc>
                <a:spcPct val="150000"/>
              </a:lnSpc>
              <a:buClrTx/>
              <a:buSzTx/>
              <a:buFont typeface="Wingdings" panose="05000000000000000000" charset="0"/>
              <a:buChar char="u"/>
            </a:pPr>
            <a:r>
              <a:rPr altLang="en-US" dirty="0" lang="zh-CN">
                <a:solidFill>
                  <a:schemeClr val="bg1"/>
                </a:solidFill>
                <a:latin typeface="微软雅黑" panose="020B0503020204020204" pitchFamily="34" charset="-122"/>
                <a:ea typeface="微软雅黑" panose="020B0503020204020204" pitchFamily="34" charset="-122"/>
              </a:rPr>
              <a:t>章节测验的答案在视频中都有提及，请认真观看视频。</a:t>
            </a:r>
            <a:endParaRPr altLang="en-US" dirty="0" lang="zh-CN">
              <a:solidFill>
                <a:schemeClr val="bg1"/>
              </a:solidFill>
              <a:latin typeface="微软雅黑" panose="020B0503020204020204" pitchFamily="34" charset="-122"/>
              <a:ea typeface="微软雅黑" panose="020B0503020204020204" pitchFamily="34" charset="-122"/>
            </a:endParaRPr>
          </a:p>
          <a:p>
            <a:pPr algn="l" indent="-285750" marL="285750">
              <a:lnSpc>
                <a:spcPct val="150000"/>
              </a:lnSpc>
              <a:buClrTx/>
              <a:buSzTx/>
              <a:buFont typeface="Wingdings" panose="05000000000000000000" charset="0"/>
              <a:buChar char="u"/>
            </a:pPr>
            <a:r>
              <a:rPr altLang="en-US" dirty="0" lang="zh-CN">
                <a:solidFill>
                  <a:schemeClr val="bg1"/>
                </a:solidFill>
                <a:latin typeface="微软雅黑" panose="020B0503020204020204" pitchFamily="34" charset="-122"/>
                <a:ea typeface="微软雅黑" panose="020B0503020204020204" pitchFamily="34" charset="-122"/>
              </a:rPr>
              <a:t>如果章节测验没有提交按钮，请查看课程是否开启了复习模式。</a:t>
            </a:r>
            <a:endParaRPr altLang="en-US" dirty="0" lang="zh-CN">
              <a:solidFill>
                <a:schemeClr val="bg1"/>
              </a:solidFill>
              <a:latin typeface="微软雅黑" panose="020B0503020204020204" pitchFamily="34" charset="-122"/>
              <a:ea typeface="微软雅黑" panose="020B0503020204020204" pitchFamily="34" charset="-122"/>
            </a:endParaRPr>
          </a:p>
        </p:txBody>
      </p:sp>
      <p:pic>
        <p:nvPicPr>
          <p:cNvPr id="2097194" name="图片 7"/>
          <p:cNvPicPr>
            <a:picLocks noChangeAspect="1"/>
          </p:cNvPicPr>
          <p:nvPr/>
        </p:nvPicPr>
        <p:blipFill>
          <a:blip xmlns:r="http://schemas.openxmlformats.org/officeDocument/2006/relationships" r:embed="rId1"/>
          <a:stretch>
            <a:fillRect/>
          </a:stretch>
        </p:blipFill>
        <p:spPr>
          <a:xfrm>
            <a:off x="615950" y="836295"/>
            <a:ext cx="6530340" cy="3688715"/>
          </a:xfrm>
          <a:prstGeom prst="rect"/>
        </p:spPr>
      </p:pic>
      <p:sp>
        <p:nvSpPr>
          <p:cNvPr id="1048854" name="文本框 8"/>
          <p:cNvSpPr txBox="1"/>
          <p:nvPr/>
        </p:nvSpPr>
        <p:spPr>
          <a:xfrm>
            <a:off x="8088982" y="1844824"/>
            <a:ext cx="3487068" cy="1440691"/>
          </a:xfrm>
          <a:prstGeom prst="rect"/>
          <a:solidFill>
            <a:schemeClr val="tx1">
              <a:lumMod val="75000"/>
              <a:lumOff val="25000"/>
            </a:schemeClr>
          </a:solidFill>
        </p:spPr>
        <p:txBody>
          <a:bodyPr rtlCol="0" wrap="square">
            <a:noAutofit/>
          </a:bodyPr>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❖如果您发现章节测验中有错题，请联系在线客服，会有相关工作人员帮您反馈核实。</a:t>
            </a:r>
            <a:endParaRPr altLang="en-US" dirty="0" lang="zh-CN"/>
          </a:p>
        </p:txBody>
      </p:sp>
    </p:spTree>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43" name=""/>
        <p:cNvGrpSpPr/>
        <p:nvPr/>
      </p:nvGrpSpPr>
      <p:grpSpPr>
        <a:xfrm>
          <a:off x="0" y="0"/>
          <a:ext cx="0" cy="0"/>
          <a:chOff x="0" y="0"/>
          <a:chExt cx="0" cy="0"/>
        </a:xfrm>
      </p:grpSpPr>
      <p:pic>
        <p:nvPicPr>
          <p:cNvPr id="2097195" name="图片 7"/>
          <p:cNvPicPr>
            <a:picLocks noChangeAspect="1"/>
          </p:cNvPicPr>
          <p:nvPr/>
        </p:nvPicPr>
        <p:blipFill>
          <a:blip xmlns:r="http://schemas.openxmlformats.org/officeDocument/2006/relationships" r:embed="rId1"/>
          <a:stretch>
            <a:fillRect/>
          </a:stretch>
        </p:blipFill>
        <p:spPr>
          <a:xfrm>
            <a:off x="47625" y="837823"/>
            <a:ext cx="8918573" cy="4379784"/>
          </a:xfrm>
          <a:prstGeom prst="rect"/>
        </p:spPr>
      </p:pic>
      <p:pic>
        <p:nvPicPr>
          <p:cNvPr id="2097196" name="图片 11"/>
          <p:cNvPicPr>
            <a:picLocks noChangeAspect="1"/>
          </p:cNvPicPr>
          <p:nvPr/>
        </p:nvPicPr>
        <p:blipFill>
          <a:blip xmlns:r="http://schemas.openxmlformats.org/officeDocument/2006/relationships" r:embed="rId2"/>
          <a:stretch>
            <a:fillRect/>
          </a:stretch>
        </p:blipFill>
        <p:spPr>
          <a:xfrm>
            <a:off x="2260465" y="3167400"/>
            <a:ext cx="4375105" cy="2427477"/>
          </a:xfrm>
          <a:prstGeom prst="rect"/>
        </p:spPr>
      </p:pic>
      <p:sp>
        <p:nvSpPr>
          <p:cNvPr id="1048858"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59"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60"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61"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阅读</a:t>
            </a:r>
            <a:endParaRPr altLang="en-US" b="1" sz="2800" lang="zh-CN">
              <a:latin typeface="微软雅黑" panose="020B0503020204020204" pitchFamily="34" charset="-122"/>
              <a:ea typeface="微软雅黑" panose="020B0503020204020204" pitchFamily="34" charset="-122"/>
            </a:endParaRPr>
          </a:p>
        </p:txBody>
      </p:sp>
      <p:sp>
        <p:nvSpPr>
          <p:cNvPr id="1048862" name="TextBox 43      (向天歌演示原创作品：www.TopPPT.cn)"/>
          <p:cNvSpPr txBox="1">
            <a:spLocks noChangeArrowheads="1"/>
          </p:cNvSpPr>
          <p:nvPr/>
        </p:nvSpPr>
        <p:spPr bwMode="auto">
          <a:xfrm>
            <a:off x="9023512" y="837823"/>
            <a:ext cx="3109280" cy="3743701"/>
          </a:xfrm>
          <a:prstGeom prst="rect"/>
          <a:solidFill>
            <a:schemeClr val="tx1">
              <a:lumMod val="75000"/>
              <a:lumOff val="25000"/>
            </a:schemeClr>
          </a:solidFill>
          <a:ln>
            <a:noFill/>
          </a:ln>
        </p:spPr>
        <p:txBody>
          <a:bodyPr wrap="square">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rPr>
              <a:t>一般【阅读时长】次日更新。阅读过程中，操作过快或过慢以及观看图片都不算有效阅读，阅读章节中的文档、专题、图书、</a:t>
            </a:r>
            <a:r>
              <a:rPr altLang="en-US" dirty="0" sz="1800" lang="zh-CN">
                <a:solidFill>
                  <a:schemeClr val="bg1"/>
                </a:solidFill>
                <a:latin typeface="微软雅黑" panose="020B0503020204020204" pitchFamily="34" charset="-122"/>
                <a:ea typeface="微软雅黑" panose="020B0503020204020204" pitchFamily="34" charset="-122"/>
                <a:sym typeface="+mn-ea"/>
              </a:rPr>
              <a:t>笔记</a:t>
            </a:r>
            <a:r>
              <a:rPr altLang="en-US" dirty="0" sz="1800" lang="zh-CN">
                <a:solidFill>
                  <a:schemeClr val="bg1"/>
                </a:solidFill>
                <a:latin typeface="微软雅黑" panose="020B0503020204020204" pitchFamily="34" charset="-122"/>
                <a:ea typeface="微软雅黑" panose="020B0503020204020204" pitchFamily="34" charset="-122"/>
              </a:rPr>
              <a:t>以及拓展阅读、资料将计算阅读时长。阅读中若出现长时间暂停或离开页面行为，将不计入有效阅读时长。</a:t>
            </a:r>
            <a:endParaRPr altLang="en-US" dirty="0" sz="1800" lang="zh-CN">
              <a:solidFill>
                <a:schemeClr val="bg1"/>
              </a:solidFill>
              <a:latin typeface="微软雅黑" panose="020B0503020204020204" pitchFamily="34" charset="-122"/>
              <a:ea typeface="微软雅黑" panose="020B0503020204020204" pitchFamily="34" charset="-122"/>
            </a:endParaRPr>
          </a:p>
        </p:txBody>
      </p:sp>
      <p:pic>
        <p:nvPicPr>
          <p:cNvPr id="2097197" name="图片 8"/>
          <p:cNvPicPr>
            <a:picLocks noChangeAspect="1"/>
          </p:cNvPicPr>
          <p:nvPr/>
        </p:nvPicPr>
        <p:blipFill>
          <a:blip xmlns:r="http://schemas.openxmlformats.org/officeDocument/2006/relationships" r:embed="rId3"/>
          <a:stretch>
            <a:fillRect/>
          </a:stretch>
        </p:blipFill>
        <p:spPr>
          <a:xfrm>
            <a:off x="3271687" y="896620"/>
            <a:ext cx="5095875" cy="504825"/>
          </a:xfrm>
          <a:prstGeom prst="rect"/>
        </p:spPr>
      </p:pic>
      <p:sp>
        <p:nvSpPr>
          <p:cNvPr id="1048863" name="文本框 9"/>
          <p:cNvSpPr txBox="1"/>
          <p:nvPr/>
        </p:nvSpPr>
        <p:spPr>
          <a:xfrm>
            <a:off x="4699000" y="404495"/>
            <a:ext cx="1872615" cy="521970"/>
          </a:xfrm>
          <a:prstGeom prst="rect"/>
          <a:noFill/>
        </p:spPr>
        <p:txBody>
          <a:bodyPr rtlCol="0" wrap="square">
            <a:spAutoFit/>
          </a:bodyPr>
          <a:p>
            <a:r>
              <a:rPr altLang="en-US" sz="2800" lang="zh-CN">
                <a:solidFill>
                  <a:srgbClr val="FF0000"/>
                </a:solidFill>
                <a:latin typeface="微软雅黑" panose="020B0503020204020204" pitchFamily="34" charset="-122"/>
                <a:ea typeface="微软雅黑" panose="020B0503020204020204" pitchFamily="34" charset="-122"/>
              </a:rPr>
              <a:t>阅读规则</a:t>
            </a:r>
            <a:endParaRPr altLang="en-US" sz="2800" lang="zh-CN">
              <a:solidFill>
                <a:srgbClr val="FF0000"/>
              </a:solidFill>
              <a:latin typeface="微软雅黑" panose="020B0503020204020204" pitchFamily="34" charset="-122"/>
              <a:ea typeface="微软雅黑" panose="020B0503020204020204" pitchFamily="34" charset="-122"/>
            </a:endParaRPr>
          </a:p>
        </p:txBody>
      </p:sp>
      <p:sp>
        <p:nvSpPr>
          <p:cNvPr id="1048864" name="文本框 1"/>
          <p:cNvSpPr txBox="1"/>
          <p:nvPr/>
        </p:nvSpPr>
        <p:spPr>
          <a:xfrm>
            <a:off x="752475" y="1484630"/>
            <a:ext cx="412750" cy="368300"/>
          </a:xfrm>
          <a:prstGeom prst="rect"/>
          <a:noFill/>
        </p:spPr>
        <p:txBody>
          <a:bodyPr anchor="t" rtlCol="0" wrap="none">
            <a:spAutoFit/>
          </a:bodyPr>
          <a:p>
            <a:r>
              <a:rPr altLang="en-US" b="1" lang="zh-CN">
                <a:solidFill>
                  <a:srgbClr val="FF0000"/>
                </a:solidFill>
              </a:rPr>
              <a:t>①</a:t>
            </a:r>
            <a:endParaRPr altLang="en-US" b="1" lang="zh-CN">
              <a:solidFill>
                <a:srgbClr val="FF0000"/>
              </a:solidFill>
            </a:endParaRPr>
          </a:p>
        </p:txBody>
      </p:sp>
      <p:pic>
        <p:nvPicPr>
          <p:cNvPr id="2097198" name="图片 3"/>
          <p:cNvPicPr>
            <a:picLocks noChangeAspect="1"/>
          </p:cNvPicPr>
          <p:nvPr/>
        </p:nvPicPr>
        <p:blipFill>
          <a:blip xmlns:r="http://schemas.openxmlformats.org/officeDocument/2006/relationships" r:embed="rId4"/>
          <a:srcRect r="43255"/>
          <a:stretch>
            <a:fillRect/>
          </a:stretch>
        </p:blipFill>
        <p:spPr>
          <a:xfrm>
            <a:off x="3553167" y="1432088"/>
            <a:ext cx="3053876" cy="3082702"/>
          </a:xfrm>
          <a:prstGeom prst="rect"/>
        </p:spPr>
      </p:pic>
      <p:sp>
        <p:nvSpPr>
          <p:cNvPr id="1048865" name="文本框 4"/>
          <p:cNvSpPr txBox="1"/>
          <p:nvPr/>
        </p:nvSpPr>
        <p:spPr>
          <a:xfrm>
            <a:off x="157436" y="5692587"/>
            <a:ext cx="12034564" cy="995197"/>
          </a:xfrm>
          <a:prstGeom prst="rect"/>
          <a:solidFill>
            <a:schemeClr val="tx1">
              <a:lumMod val="75000"/>
              <a:lumOff val="25000"/>
            </a:schemeClr>
          </a:solidFill>
        </p:spPr>
        <p:txBody>
          <a:bodyPr rtlCol="0" wrap="square">
            <a:noAutofit/>
          </a:bodyPr>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altLang="en-US" dirty="0" lang="zh-CN">
                <a:solidFill>
                  <a:schemeClr val="bg1"/>
                </a:solidFill>
                <a:latin typeface="微软雅黑" panose="020B0503020204020204" pitchFamily="34" charset="-122"/>
                <a:ea typeface="微软雅黑" panose="020B0503020204020204" pitchFamily="34" charset="-122"/>
                <a:sym typeface="+mn-ea"/>
              </a:rPr>
              <a:t>如有阅读时长要求，</a:t>
            </a:r>
            <a:r>
              <a:rPr dirty="0" sz="1800" err="1">
                <a:solidFill>
                  <a:schemeClr val="bg1"/>
                </a:solidFill>
                <a:latin typeface="微软雅黑" panose="020B0503020204020204" pitchFamily="34" charset="-122"/>
                <a:ea typeface="微软雅黑" panose="020B0503020204020204" pitchFamily="34" charset="-122"/>
                <a:sym typeface="+mn-ea"/>
              </a:rPr>
              <a:t>达到阅读时长后</a:t>
            </a: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dirty="0" sz="1800" err="1">
                <a:solidFill>
                  <a:schemeClr val="bg1"/>
                </a:solidFill>
                <a:latin typeface="微软雅黑" panose="020B0503020204020204" pitchFamily="34" charset="-122"/>
                <a:ea typeface="微软雅黑" panose="020B0503020204020204" pitchFamily="34" charset="-122"/>
                <a:sym typeface="+mn-ea"/>
              </a:rPr>
              <a:t>任务点可</a:t>
            </a:r>
            <a:r>
              <a:rPr dirty="0" sz="1800" lang="zh-CN">
                <a:solidFill>
                  <a:schemeClr val="bg1"/>
                </a:solidFill>
                <a:latin typeface="微软雅黑" panose="020B0503020204020204" pitchFamily="34" charset="-122"/>
                <a:ea typeface="微软雅黑" panose="020B0503020204020204" pitchFamily="34" charset="-122"/>
                <a:sym typeface="+mn-ea"/>
              </a:rPr>
              <a:t>显示已完成。</a:t>
            </a:r>
            <a:endParaRPr altLang="zh-CN" dirty="0" sz="1800" lang="en-US">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❖如无阅读时长要求，</a:t>
            </a:r>
            <a:r>
              <a:rPr dirty="0" sz="1800">
                <a:solidFill>
                  <a:schemeClr val="bg1"/>
                </a:solidFill>
                <a:latin typeface="微软雅黑" panose="020B0503020204020204" pitchFamily="34" charset="-122"/>
                <a:ea typeface="微软雅黑" panose="020B0503020204020204" pitchFamily="34" charset="-122"/>
                <a:sym typeface="+mn-ea"/>
              </a:rPr>
              <a:t>打开阅读章节进入专题阅读界面</a:t>
            </a:r>
            <a:r>
              <a:rPr altLang="en-US" dirty="0" sz="1800" lang="zh-CN">
                <a:solidFill>
                  <a:schemeClr val="bg1"/>
                </a:solidFill>
                <a:latin typeface="微软雅黑" panose="020B0503020204020204" pitchFamily="34" charset="-122"/>
                <a:ea typeface="微软雅黑" panose="020B0503020204020204" pitchFamily="34" charset="-122"/>
                <a:sym typeface="+mn-ea"/>
              </a:rPr>
              <a:t>，任务点会显示已完成。</a:t>
            </a:r>
            <a:endParaRPr altLang="en-US" dirty="0" sz="1800" lang="zh-CN">
              <a:solidFill>
                <a:schemeClr val="bg1"/>
              </a:solidFill>
              <a:latin typeface="微软雅黑" panose="020B0503020204020204" pitchFamily="34" charset="-122"/>
              <a:ea typeface="微软雅黑" panose="020B0503020204020204" pitchFamily="34" charset="-122"/>
              <a:sym typeface="+mn-ea"/>
            </a:endParaRPr>
          </a:p>
          <a:p>
            <a:endParaRPr altLang="en-US" dirty="0" sz="1800" lang="zh-CN"/>
          </a:p>
        </p:txBody>
      </p:sp>
      <p:pic>
        <p:nvPicPr>
          <p:cNvPr id="2097199" name="图片 6"/>
          <p:cNvPicPr>
            <a:picLocks noChangeAspect="1"/>
          </p:cNvPicPr>
          <p:nvPr/>
        </p:nvPicPr>
        <p:blipFill>
          <a:blip xmlns:r="http://schemas.openxmlformats.org/officeDocument/2006/relationships" r:embed="rId5"/>
          <a:stretch>
            <a:fillRect/>
          </a:stretch>
        </p:blipFill>
        <p:spPr>
          <a:xfrm>
            <a:off x="6149881" y="2922155"/>
            <a:ext cx="2698529" cy="2680776"/>
          </a:xfrm>
          <a:prstGeom prst="rect"/>
        </p:spPr>
      </p:pic>
      <p:sp>
        <p:nvSpPr>
          <p:cNvPr id="1048866" name="文本框 2"/>
          <p:cNvSpPr txBox="1"/>
          <p:nvPr/>
        </p:nvSpPr>
        <p:spPr>
          <a:xfrm>
            <a:off x="2960016" y="3429000"/>
            <a:ext cx="412750" cy="368300"/>
          </a:xfrm>
          <a:prstGeom prst="rect"/>
          <a:noFill/>
        </p:spPr>
        <p:txBody>
          <a:bodyPr anchor="t" rtlCol="0" wrap="none">
            <a:spAutoFit/>
          </a:bodyPr>
          <a:p>
            <a:r>
              <a:rPr altLang="en-US" b="1" dirty="0" lang="zh-CN">
                <a:solidFill>
                  <a:srgbClr val="FF0000"/>
                </a:solidFill>
              </a:rPr>
              <a:t>②</a:t>
            </a:r>
            <a:endParaRPr altLang="en-US" b="1" dirty="0" lang="zh-CN">
              <a:solidFill>
                <a:srgbClr val="FF0000"/>
              </a:solidFill>
            </a:endParaRPr>
          </a:p>
        </p:txBody>
      </p:sp>
    </p:spTree>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46" name=""/>
        <p:cNvGrpSpPr/>
        <p:nvPr/>
      </p:nvGrpSpPr>
      <p:grpSpPr>
        <a:xfrm>
          <a:off x="0" y="0"/>
          <a:ext cx="0" cy="0"/>
          <a:chOff x="0" y="0"/>
          <a:chExt cx="0" cy="0"/>
        </a:xfrm>
      </p:grpSpPr>
      <p:sp>
        <p:nvSpPr>
          <p:cNvPr id="1048870"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71"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72"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73"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直播</a:t>
            </a:r>
            <a:endParaRPr altLang="en-US" b="1" sz="2800" lang="zh-CN">
              <a:latin typeface="微软雅黑" panose="020B0503020204020204" pitchFamily="34" charset="-122"/>
              <a:ea typeface="微软雅黑" panose="020B0503020204020204" pitchFamily="34" charset="-122"/>
            </a:endParaRPr>
          </a:p>
        </p:txBody>
      </p:sp>
      <p:sp>
        <p:nvSpPr>
          <p:cNvPr id="1048874" name="TextBox 43      (向天歌演示原创作品：www.TopPPT.cn)"/>
          <p:cNvSpPr txBox="1">
            <a:spLocks noChangeArrowheads="1"/>
          </p:cNvSpPr>
          <p:nvPr/>
        </p:nvSpPr>
        <p:spPr bwMode="auto">
          <a:xfrm>
            <a:off x="8328660" y="1196975"/>
            <a:ext cx="3307715" cy="5120005"/>
          </a:xfrm>
          <a:prstGeom prst="rect"/>
          <a:solidFill>
            <a:schemeClr val="tx1">
              <a:lumMod val="75000"/>
              <a:lumOff val="25000"/>
            </a:schemeClr>
          </a:solidFill>
          <a:ln>
            <a:noFill/>
          </a:ln>
        </p:spPr>
        <p:txBody>
          <a:bodyPr wrap="square">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altLang="zh-CN" dirty="0" sz="1800" lang="en-US">
                <a:solidFill>
                  <a:schemeClr val="bg1"/>
                </a:solidFill>
                <a:latin typeface="微软雅黑" panose="020B0503020204020204" pitchFamily="34" charset="-122"/>
                <a:ea typeface="微软雅黑" panose="020B0503020204020204" pitchFamily="34" charset="-122"/>
                <a:sym typeface="+mn-ea"/>
              </a:rPr>
              <a:t> </a:t>
            </a:r>
            <a:r>
              <a:rPr altLang="en-US" dirty="0" sz="1800" lang="zh-CN">
                <a:solidFill>
                  <a:schemeClr val="bg1"/>
                </a:solidFill>
                <a:latin typeface="微软雅黑" panose="020B0503020204020204" pitchFamily="34" charset="-122"/>
                <a:ea typeface="微软雅黑" panose="020B0503020204020204" pitchFamily="34" charset="-122"/>
                <a:sym typeface="+mn-ea"/>
              </a:rPr>
              <a:t>如果老师在章节里发布了直播，您打开直播章节，即可看到。</a:t>
            </a:r>
            <a:endParaRPr altLang="en-US" dirty="0" sz="1800" lang="zh-CN">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❖显示【已结束】，表示直播已结束，并且无法回放。</a:t>
            </a:r>
            <a:endParaRPr altLang="zh-CN" dirty="0" sz="1800" lang="en-US">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❖显示【可回放】，表示直播可以回放。</a:t>
            </a:r>
            <a:endParaRPr altLang="zh-CN" dirty="0" sz="1800" lang="en-US">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❖如显示【未开始】，表示直播还没有开始。</a:t>
            </a:r>
            <a:endParaRPr altLang="en-US" dirty="0" sz="1800" lang="zh-CN">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❖如老师设置了直播观看时长要求，需达到要求后任务点才会显示已完成。</a:t>
            </a:r>
            <a:endParaRPr altLang="en-US" dirty="0" sz="1800" lang="zh-CN">
              <a:solidFill>
                <a:schemeClr val="bg1"/>
              </a:solidFill>
              <a:latin typeface="微软雅黑" panose="020B0503020204020204" pitchFamily="34" charset="-122"/>
              <a:ea typeface="微软雅黑" panose="020B0503020204020204" pitchFamily="34" charset="-122"/>
              <a:sym typeface="+mn-ea"/>
            </a:endParaRPr>
          </a:p>
        </p:txBody>
      </p:sp>
      <p:pic>
        <p:nvPicPr>
          <p:cNvPr id="2097200" name="图片 6"/>
          <p:cNvPicPr>
            <a:picLocks noChangeAspect="1"/>
          </p:cNvPicPr>
          <p:nvPr/>
        </p:nvPicPr>
        <p:blipFill>
          <a:blip xmlns:r="http://schemas.openxmlformats.org/officeDocument/2006/relationships" r:embed="rId1"/>
          <a:stretch>
            <a:fillRect/>
          </a:stretch>
        </p:blipFill>
        <p:spPr>
          <a:xfrm>
            <a:off x="263774" y="815854"/>
            <a:ext cx="7725771" cy="4255208"/>
          </a:xfrm>
          <a:prstGeom prst="rect"/>
        </p:spPr>
      </p:pic>
      <p:pic>
        <p:nvPicPr>
          <p:cNvPr id="2097201" name="图片 10"/>
          <p:cNvPicPr>
            <a:picLocks noChangeAspect="1"/>
          </p:cNvPicPr>
          <p:nvPr/>
        </p:nvPicPr>
        <p:blipFill>
          <a:blip xmlns:r="http://schemas.openxmlformats.org/officeDocument/2006/relationships" r:embed="rId2"/>
          <a:stretch>
            <a:fillRect/>
          </a:stretch>
        </p:blipFill>
        <p:spPr>
          <a:xfrm>
            <a:off x="263525" y="4980305"/>
            <a:ext cx="7725410" cy="1877695"/>
          </a:xfrm>
          <a:prstGeom prst="rect"/>
        </p:spPr>
      </p:pic>
    </p:spTree>
    <p:custDataLst>
      <p:tags r:id="rId3"/>
    </p:custData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81" name=""/>
        <p:cNvGrpSpPr/>
        <p:nvPr/>
      </p:nvGrpSpPr>
      <p:grpSpPr>
        <a:xfrm>
          <a:off x="0" y="0"/>
          <a:ext cx="0" cy="0"/>
          <a:chOff x="0" y="0"/>
          <a:chExt cx="0" cy="0"/>
        </a:xfrm>
      </p:grpSpPr>
      <p:sp>
        <p:nvSpPr>
          <p:cNvPr id="1048643"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44"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45"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46"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登录</a:t>
            </a:r>
            <a:endParaRPr altLang="en-US" b="1" sz="2800" lang="zh-CN">
              <a:latin typeface="微软雅黑" panose="020B0503020204020204" pitchFamily="34" charset="-122"/>
              <a:ea typeface="微软雅黑" panose="020B0503020204020204" pitchFamily="34" charset="-122"/>
            </a:endParaRPr>
          </a:p>
        </p:txBody>
      </p:sp>
      <p:sp>
        <p:nvSpPr>
          <p:cNvPr id="1048647" name="文本框 2"/>
          <p:cNvSpPr txBox="1"/>
          <p:nvPr/>
        </p:nvSpPr>
        <p:spPr>
          <a:xfrm>
            <a:off x="635" y="4754880"/>
            <a:ext cx="12181840" cy="1957705"/>
          </a:xfrm>
          <a:prstGeom prst="rect"/>
          <a:solidFill>
            <a:schemeClr val="tx1">
              <a:lumMod val="75000"/>
              <a:lumOff val="25000"/>
            </a:schemeClr>
          </a:solidFill>
        </p:spPr>
        <p:txBody>
          <a:bodyPr rtlCol="0" wrap="square">
            <a:noAutofit/>
          </a:bodyPr>
          <a:p>
            <a:pPr>
              <a:lnSpc>
                <a:spcPct val="150000"/>
              </a:lnSpc>
            </a:pPr>
            <a:r>
              <a:rPr dirty="0">
                <a:solidFill>
                  <a:schemeClr val="bg1"/>
                </a:solidFill>
                <a:latin typeface="微软雅黑" panose="020B0503020204020204" pitchFamily="34" charset="-122"/>
                <a:ea typeface="微软雅黑" panose="020B0503020204020204" pitchFamily="34" charset="-122"/>
              </a:rPr>
              <a:t>登录方式：</a:t>
            </a:r>
            <a:endParaRPr dirty="0">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a:t>
            </a:r>
            <a:r>
              <a:rPr dirty="0">
                <a:solidFill>
                  <a:schemeClr val="bg1"/>
                </a:solidFill>
                <a:latin typeface="微软雅黑" panose="020B0503020204020204" pitchFamily="34" charset="-122"/>
                <a:ea typeface="微软雅黑" panose="020B0503020204020204" pitchFamily="34" charset="-122"/>
              </a:rPr>
              <a:t>用浏览器打开网址：www.chaoxing.com，点击页面上方【登录】或使用网址：i.xuexitong.com登录</a:t>
            </a:r>
            <a:endParaRPr dirty="0">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a:t>
            </a:r>
            <a:r>
              <a:rPr altLang="en-US" dirty="0" lang="zh-CN">
                <a:solidFill>
                  <a:schemeClr val="bg1"/>
                </a:solidFill>
                <a:latin typeface="微软雅黑" panose="020B0503020204020204" pitchFamily="34" charset="-122"/>
                <a:ea typeface="微软雅黑" panose="020B0503020204020204" pitchFamily="34" charset="-122"/>
              </a:rPr>
              <a:t>鼠标移至</a:t>
            </a:r>
            <a:r>
              <a:rPr altLang="zh-CN" dirty="0" lang="en-US">
                <a:solidFill>
                  <a:schemeClr val="bg1"/>
                </a:solidFill>
                <a:latin typeface="微软雅黑" panose="020B0503020204020204" pitchFamily="34" charset="-122"/>
                <a:ea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rPr>
              <a:t>学习通下载</a:t>
            </a:r>
            <a:r>
              <a:rPr altLang="zh-CN" dirty="0" lang="en-US">
                <a:solidFill>
                  <a:schemeClr val="bg1"/>
                </a:solidFill>
                <a:latin typeface="微软雅黑" panose="020B0503020204020204" pitchFamily="34" charset="-122"/>
                <a:ea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rPr>
              <a:t>，可使用手机扫码下载学习通</a:t>
            </a:r>
            <a:r>
              <a:rPr altLang="zh-CN" dirty="0" lang="en-US">
                <a:solidFill>
                  <a:schemeClr val="bg1"/>
                </a:solidFill>
                <a:latin typeface="微软雅黑" panose="020B0503020204020204" pitchFamily="34" charset="-122"/>
                <a:ea typeface="微软雅黑" panose="020B0503020204020204" pitchFamily="34" charset="-122"/>
              </a:rPr>
              <a:t>app</a:t>
            </a:r>
            <a:r>
              <a:rPr altLang="en-US" dirty="0" lang="zh-CN">
                <a:solidFill>
                  <a:schemeClr val="bg1"/>
                </a:solidFill>
                <a:latin typeface="微软雅黑" panose="020B0503020204020204" pitchFamily="34" charset="-122"/>
                <a:ea typeface="微软雅黑" panose="020B0503020204020204" pitchFamily="34" charset="-122"/>
              </a:rPr>
              <a:t>。</a:t>
            </a:r>
            <a:endParaRPr altLang="zh-CN" dirty="0" lang="en-US">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a:t>
            </a:r>
            <a:r>
              <a:rPr altLang="en-US" dirty="0" lang="zh-CN">
                <a:solidFill>
                  <a:schemeClr val="bg1"/>
                </a:solidFill>
                <a:latin typeface="微软雅黑" panose="020B0503020204020204" pitchFamily="34" charset="-122"/>
                <a:ea typeface="微软雅黑" panose="020B0503020204020204" pitchFamily="34" charset="-122"/>
              </a:rPr>
              <a:t>若学校有特殊网址，请使用学校提供的网址登录学习</a:t>
            </a:r>
            <a:r>
              <a:rPr altLang="en-US" dirty="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endParaRPr altLang="en-US" dirty="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097153" name="图片 12"/>
          <p:cNvPicPr>
            <a:picLocks noChangeAspect="1"/>
          </p:cNvPicPr>
          <p:nvPr/>
        </p:nvPicPr>
        <p:blipFill>
          <a:blip xmlns:r="http://schemas.openxmlformats.org/officeDocument/2006/relationships" r:embed="rId1"/>
          <a:stretch>
            <a:fillRect/>
          </a:stretch>
        </p:blipFill>
        <p:spPr>
          <a:xfrm>
            <a:off x="6882408" y="1378377"/>
            <a:ext cx="5231904" cy="3207968"/>
          </a:xfrm>
          <a:prstGeom prst="rect"/>
        </p:spPr>
      </p:pic>
      <p:pic>
        <p:nvPicPr>
          <p:cNvPr id="2097154" name="图片 16"/>
          <p:cNvPicPr>
            <a:picLocks noChangeAspect="1"/>
          </p:cNvPicPr>
          <p:nvPr/>
        </p:nvPicPr>
        <p:blipFill>
          <a:blip xmlns:r="http://schemas.openxmlformats.org/officeDocument/2006/relationships" r:embed="rId2"/>
          <a:stretch>
            <a:fillRect/>
          </a:stretch>
        </p:blipFill>
        <p:spPr>
          <a:xfrm>
            <a:off x="58638" y="1368128"/>
            <a:ext cx="6752090" cy="3185038"/>
          </a:xfrm>
          <a:prstGeom prst="rect"/>
        </p:spPr>
      </p:pic>
    </p:spTree>
  </p:cSld>
  <p:clrMapOvr>
    <a:masterClrMapping/>
  </p:clrMapOvr>
  <p:transition>
    <p:fade thruBlk="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49" name=""/>
        <p:cNvGrpSpPr/>
        <p:nvPr/>
      </p:nvGrpSpPr>
      <p:grpSpPr>
        <a:xfrm>
          <a:off x="0" y="0"/>
          <a:ext cx="0" cy="0"/>
          <a:chOff x="0" y="0"/>
          <a:chExt cx="0" cy="0"/>
        </a:xfrm>
      </p:grpSpPr>
      <p:sp>
        <p:nvSpPr>
          <p:cNvPr id="1048878"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79"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80" name="Rectangle 32      (向天歌演示原创作品：www.TopPPT.cn)"/>
          <p:cNvSpPr/>
          <p:nvPr/>
        </p:nvSpPr>
        <p:spPr>
          <a:xfrm>
            <a:off x="619125" y="466725"/>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81"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直播</a:t>
            </a:r>
            <a:endParaRPr altLang="en-US" b="1" sz="2800" lang="zh-CN">
              <a:latin typeface="微软雅黑" panose="020B0503020204020204" pitchFamily="34" charset="-122"/>
              <a:ea typeface="微软雅黑" panose="020B0503020204020204" pitchFamily="34" charset="-122"/>
            </a:endParaRPr>
          </a:p>
        </p:txBody>
      </p:sp>
      <p:sp>
        <p:nvSpPr>
          <p:cNvPr id="1048882" name="矩形 6"/>
          <p:cNvSpPr/>
          <p:nvPr/>
        </p:nvSpPr>
        <p:spPr>
          <a:xfrm>
            <a:off x="1244600" y="4759960"/>
            <a:ext cx="3538220" cy="320675"/>
          </a:xfrm>
          <a:prstGeom prst="rect"/>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pPr>
            <a:endParaRPr altLang="en-US" lang="zh-CN" noProof="1"/>
          </a:p>
        </p:txBody>
      </p:sp>
      <p:pic>
        <p:nvPicPr>
          <p:cNvPr id="2097202" name="图片 3"/>
          <p:cNvPicPr>
            <a:picLocks noChangeAspect="1"/>
          </p:cNvPicPr>
          <p:nvPr/>
        </p:nvPicPr>
        <p:blipFill>
          <a:blip xmlns:r="http://schemas.openxmlformats.org/officeDocument/2006/relationships" r:embed="rId1"/>
          <a:srcRect b="12262"/>
          <a:stretch>
            <a:fillRect/>
          </a:stretch>
        </p:blipFill>
        <p:spPr>
          <a:xfrm>
            <a:off x="-24765" y="3068955"/>
            <a:ext cx="10610850" cy="3743960"/>
          </a:xfrm>
          <a:prstGeom prst="rect"/>
        </p:spPr>
      </p:pic>
      <p:pic>
        <p:nvPicPr>
          <p:cNvPr id="2097203" name="图片 4"/>
          <p:cNvPicPr>
            <a:picLocks noChangeAspect="1"/>
          </p:cNvPicPr>
          <p:nvPr/>
        </p:nvPicPr>
        <p:blipFill>
          <a:blip xmlns:r="http://schemas.openxmlformats.org/officeDocument/2006/relationships" r:embed="rId2"/>
          <a:stretch>
            <a:fillRect/>
          </a:stretch>
        </p:blipFill>
        <p:spPr>
          <a:xfrm>
            <a:off x="1631950" y="0"/>
            <a:ext cx="6927215" cy="3922395"/>
          </a:xfrm>
          <a:prstGeom prst="rect"/>
        </p:spPr>
      </p:pic>
      <p:pic>
        <p:nvPicPr>
          <p:cNvPr id="2097204" name="图片 5"/>
          <p:cNvPicPr>
            <a:picLocks noChangeAspect="1"/>
          </p:cNvPicPr>
          <p:nvPr/>
        </p:nvPicPr>
        <p:blipFill>
          <a:blip xmlns:r="http://schemas.openxmlformats.org/officeDocument/2006/relationships" r:embed="rId3"/>
          <a:srcRect l="3548"/>
          <a:stretch>
            <a:fillRect/>
          </a:stretch>
        </p:blipFill>
        <p:spPr>
          <a:xfrm>
            <a:off x="8616315" y="0"/>
            <a:ext cx="3503930" cy="4840605"/>
          </a:xfrm>
          <a:prstGeom prst="rect"/>
        </p:spPr>
      </p:pic>
      <p:sp>
        <p:nvSpPr>
          <p:cNvPr id="1048883" name="文本框 10"/>
          <p:cNvSpPr txBox="1"/>
          <p:nvPr/>
        </p:nvSpPr>
        <p:spPr>
          <a:xfrm>
            <a:off x="3444240" y="4886960"/>
            <a:ext cx="8747760" cy="1753235"/>
          </a:xfrm>
          <a:prstGeom prst="rect"/>
          <a:solidFill>
            <a:schemeClr val="tx1">
              <a:lumMod val="75000"/>
              <a:lumOff val="25000"/>
            </a:schemeClr>
          </a:solidFill>
        </p:spPr>
        <p:txBody>
          <a:bodyPr rtlCol="0" wrap="square">
            <a:spAutoFit/>
          </a:bodyPr>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可以在【学习记录】</a:t>
            </a:r>
            <a:r>
              <a:rPr altLang="zh-CN" dirty="0" sz="1800" 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altLang="en-US"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章节任务点</a:t>
            </a:r>
            <a:r>
              <a:rPr altLang="zh-CN" dirty="0" sz="1800" 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altLang="en-US"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【详情】里面查看教师是否有设置</a:t>
            </a:r>
            <a:r>
              <a:rPr altLang="en-US" dirty="0" sz="1800" lang="zh-C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直播</a:t>
            </a:r>
            <a:r>
              <a:rPr altLang="en-US"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时长。</a:t>
            </a:r>
            <a:endParaRPr altLang="en-US"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或从【考核标准】中查看需要观看的总时长要求。</a:t>
            </a:r>
            <a:endParaRPr altLang="zh-CN" dirty="0" sz="1800" 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如果在考核标准中查看直播占考核权重，且对时长有要求，需要进入直播章节观看，达到时长要求</a:t>
            </a:r>
            <a:r>
              <a:rPr altLang="en-US" dirty="0" lang="zh-C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即可</a:t>
            </a:r>
            <a:r>
              <a:rPr altLang="en-US" dirty="0" sz="1800" lang="zh-C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获得成绩</a:t>
            </a:r>
            <a:r>
              <a:rPr altLang="en-US"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endParaRPr altLang="en-US"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884" name="文本框 1"/>
          <p:cNvSpPr txBox="1"/>
          <p:nvPr/>
        </p:nvSpPr>
        <p:spPr>
          <a:xfrm>
            <a:off x="2711450" y="548640"/>
            <a:ext cx="412750" cy="368300"/>
          </a:xfrm>
          <a:prstGeom prst="rect"/>
          <a:noFill/>
        </p:spPr>
        <p:txBody>
          <a:bodyPr anchor="t" rtlCol="0" wrap="none">
            <a:spAutoFit/>
          </a:bodyPr>
          <a:p>
            <a:r>
              <a:rPr altLang="en-US" b="1" lang="zh-CN">
                <a:solidFill>
                  <a:srgbClr val="FF0000"/>
                </a:solidFill>
              </a:rPr>
              <a:t>①</a:t>
            </a:r>
            <a:endParaRPr altLang="en-US" b="1" lang="zh-CN">
              <a:solidFill>
                <a:srgbClr val="FF0000"/>
              </a:solidFill>
            </a:endParaRPr>
          </a:p>
        </p:txBody>
      </p:sp>
      <p:sp>
        <p:nvSpPr>
          <p:cNvPr id="1048885" name="文本框 2"/>
          <p:cNvSpPr txBox="1"/>
          <p:nvPr/>
        </p:nvSpPr>
        <p:spPr>
          <a:xfrm>
            <a:off x="408305" y="3606800"/>
            <a:ext cx="412750" cy="368300"/>
          </a:xfrm>
          <a:prstGeom prst="rect"/>
          <a:noFill/>
        </p:spPr>
        <p:txBody>
          <a:bodyPr anchor="t" rtlCol="0" wrap="none">
            <a:spAutoFit/>
          </a:bodyPr>
          <a:p>
            <a:r>
              <a:rPr altLang="en-US" b="1" lang="zh-CN">
                <a:solidFill>
                  <a:srgbClr val="FF0000"/>
                </a:solidFill>
              </a:rPr>
              <a:t>②</a:t>
            </a:r>
            <a:endParaRPr altLang="en-US" b="1" lang="zh-CN">
              <a:solidFill>
                <a:srgbClr val="FF0000"/>
              </a:solidFill>
            </a:endParaRPr>
          </a:p>
        </p:txBody>
      </p:sp>
      <p:sp>
        <p:nvSpPr>
          <p:cNvPr id="1048886" name="文本框 7"/>
          <p:cNvSpPr txBox="1"/>
          <p:nvPr/>
        </p:nvSpPr>
        <p:spPr>
          <a:xfrm>
            <a:off x="9552305" y="164465"/>
            <a:ext cx="422910" cy="384175"/>
          </a:xfrm>
          <a:prstGeom prst="rect"/>
          <a:noFill/>
        </p:spPr>
        <p:txBody>
          <a:bodyPr anchor="t" rtlCol="0" wrap="none">
            <a:noAutofit/>
          </a:bodyPr>
          <a:p>
            <a:r>
              <a:rPr altLang="en-US" b="1" lang="zh-CN">
                <a:solidFill>
                  <a:srgbClr val="FF0000"/>
                </a:solidFill>
              </a:rPr>
              <a:t>③</a:t>
            </a:r>
            <a:endParaRPr altLang="en-US" b="1" lang="zh-CN">
              <a:solidFill>
                <a:srgbClr val="FF0000"/>
              </a:solidFill>
            </a:endParaRPr>
          </a:p>
        </p:txBody>
      </p:sp>
    </p:spTree>
    <p:custDataLst>
      <p:tags r:id="rId4"/>
    </p:custDataLst>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52" name=""/>
        <p:cNvGrpSpPr/>
        <p:nvPr/>
      </p:nvGrpSpPr>
      <p:grpSpPr>
        <a:xfrm>
          <a:off x="0" y="0"/>
          <a:ext cx="0" cy="0"/>
          <a:chOff x="0" y="0"/>
          <a:chExt cx="0" cy="0"/>
        </a:xfrm>
      </p:grpSpPr>
      <p:sp>
        <p:nvSpPr>
          <p:cNvPr id="1048890"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91"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92"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93"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zh-CN" b="1" sz="2800" lang="zh-CN">
                <a:latin typeface="微软雅黑" panose="020B0503020204020204" pitchFamily="34" charset="-122"/>
                <a:ea typeface="微软雅黑" panose="020B0503020204020204" pitchFamily="34" charset="-122"/>
              </a:rPr>
              <a:t>资料</a:t>
            </a:r>
            <a:endParaRPr altLang="zh-CN" b="1" sz="2800" lang="zh-CN">
              <a:latin typeface="微软雅黑" panose="020B0503020204020204" pitchFamily="34" charset="-122"/>
              <a:ea typeface="微软雅黑" panose="020B0503020204020204" pitchFamily="34" charset="-122"/>
            </a:endParaRPr>
          </a:p>
        </p:txBody>
      </p:sp>
      <p:sp>
        <p:nvSpPr>
          <p:cNvPr id="1048894" name="TextBox 43      (向天歌演示原创作品：www.TopPPT.cn)"/>
          <p:cNvSpPr txBox="1">
            <a:spLocks noChangeArrowheads="1"/>
          </p:cNvSpPr>
          <p:nvPr/>
        </p:nvSpPr>
        <p:spPr bwMode="auto">
          <a:xfrm>
            <a:off x="979170" y="5986780"/>
            <a:ext cx="10171430" cy="394335"/>
          </a:xfrm>
          <a:prstGeom prst="rect"/>
          <a:solidFill>
            <a:schemeClr val="tx1">
              <a:lumMod val="75000"/>
              <a:lumOff val="25000"/>
            </a:schemeClr>
          </a:solidFill>
          <a:ln>
            <a:noFill/>
          </a:ln>
        </p:spPr>
        <p:txBody>
          <a:bodyPr wrap="square">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altLang="en-US" dirty="0" lang="zh-CN">
                <a:solidFill>
                  <a:schemeClr val="bg1"/>
                </a:solidFill>
                <a:latin typeface="微软雅黑" panose="020B0503020204020204" pitchFamily="34" charset="-122"/>
                <a:ea typeface="微软雅黑" panose="020B0503020204020204" pitchFamily="34" charset="-122"/>
                <a:sym typeface="+mn-ea"/>
              </a:rPr>
              <a:t>❖</a:t>
            </a:r>
            <a:r>
              <a:rPr altLang="en-US" dirty="0" lang="zh-CN">
                <a:solidFill>
                  <a:schemeClr val="bg1"/>
                </a:solidFill>
                <a:latin typeface="微软雅黑" panose="020B0503020204020204" pitchFamily="34" charset="-122"/>
                <a:ea typeface="微软雅黑" panose="020B0503020204020204" pitchFamily="34" charset="-122"/>
              </a:rPr>
              <a:t>如果资料后面没有下载按钮，说明教师不允许下载。您是无法下载的。</a:t>
            </a:r>
            <a:endParaRPr altLang="en-US" dirty="0" lang="zh-CN">
              <a:solidFill>
                <a:schemeClr val="bg1"/>
              </a:solidFill>
              <a:latin typeface="微软雅黑" panose="020B0503020204020204" pitchFamily="34" charset="-122"/>
              <a:ea typeface="微软雅黑" panose="020B0503020204020204" pitchFamily="34" charset="-122"/>
            </a:endParaRPr>
          </a:p>
        </p:txBody>
      </p:sp>
      <p:pic>
        <p:nvPicPr>
          <p:cNvPr id="2097205" name="图片 3"/>
          <p:cNvPicPr>
            <a:picLocks noChangeAspect="1"/>
          </p:cNvPicPr>
          <p:nvPr/>
        </p:nvPicPr>
        <p:blipFill>
          <a:blip xmlns:r="http://schemas.openxmlformats.org/officeDocument/2006/relationships" r:embed="rId1"/>
          <a:stretch>
            <a:fillRect/>
          </a:stretch>
        </p:blipFill>
        <p:spPr>
          <a:xfrm>
            <a:off x="992291" y="1048050"/>
            <a:ext cx="10207415" cy="4608512"/>
          </a:xfrm>
          <a:prstGeom prst="rect"/>
        </p:spPr>
      </p:pic>
    </p:spTree>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55" name=""/>
        <p:cNvGrpSpPr/>
        <p:nvPr/>
      </p:nvGrpSpPr>
      <p:grpSpPr>
        <a:xfrm>
          <a:off x="0" y="0"/>
          <a:ext cx="0" cy="0"/>
          <a:chOff x="0" y="0"/>
          <a:chExt cx="0" cy="0"/>
        </a:xfrm>
      </p:grpSpPr>
      <p:sp>
        <p:nvSpPr>
          <p:cNvPr id="1048898"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899"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00"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01"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800" lang="zh-CN">
                <a:latin typeface="微软雅黑" panose="020B0503020204020204" pitchFamily="34" charset="-122"/>
                <a:ea typeface="微软雅黑" panose="020B0503020204020204" pitchFamily="34" charset="-122"/>
              </a:rPr>
              <a:t>错题集</a:t>
            </a:r>
            <a:endParaRPr altLang="zh-CN" b="1" dirty="0" sz="2800" lang="zh-CN">
              <a:latin typeface="微软雅黑" panose="020B0503020204020204" pitchFamily="34" charset="-122"/>
              <a:ea typeface="微软雅黑" panose="020B0503020204020204" pitchFamily="34" charset="-122"/>
            </a:endParaRPr>
          </a:p>
        </p:txBody>
      </p:sp>
      <p:pic>
        <p:nvPicPr>
          <p:cNvPr id="2097206" name="图片 7"/>
          <p:cNvPicPr>
            <a:picLocks noChangeAspect="1"/>
          </p:cNvPicPr>
          <p:nvPr/>
        </p:nvPicPr>
        <p:blipFill>
          <a:blip xmlns:r="http://schemas.openxmlformats.org/officeDocument/2006/relationships" r:embed="rId1"/>
          <a:stretch>
            <a:fillRect/>
          </a:stretch>
        </p:blipFill>
        <p:spPr>
          <a:xfrm>
            <a:off x="641576" y="786318"/>
            <a:ext cx="11196538" cy="4112401"/>
          </a:xfrm>
          <a:prstGeom prst="rect"/>
        </p:spPr>
      </p:pic>
      <p:sp>
        <p:nvSpPr>
          <p:cNvPr id="1048902" name="TextBox 43      (向天歌演示原创作品：www.TopPPT.cn)"/>
          <p:cNvSpPr txBox="1">
            <a:spLocks noChangeArrowheads="1"/>
          </p:cNvSpPr>
          <p:nvPr/>
        </p:nvSpPr>
        <p:spPr bwMode="auto">
          <a:xfrm>
            <a:off x="479515" y="4583942"/>
            <a:ext cx="11520660" cy="2274058"/>
          </a:xfrm>
          <a:prstGeom prst="rect"/>
          <a:solidFill>
            <a:schemeClr val="tx1">
              <a:lumMod val="75000"/>
              <a:lumOff val="25000"/>
            </a:schemeClr>
          </a:solidFill>
          <a:ln>
            <a:noFill/>
          </a:ln>
        </p:spPr>
        <p:txBody>
          <a:bodyPr wrap="square">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a:t>
            </a:r>
            <a:r>
              <a:rPr altLang="en-US" dirty="0" lang="zh-CN">
                <a:solidFill>
                  <a:schemeClr val="bg1"/>
                </a:solidFill>
                <a:latin typeface="微软雅黑" panose="020B0503020204020204" pitchFamily="34" charset="-122"/>
                <a:ea typeface="微软雅黑" panose="020B0503020204020204" pitchFamily="34" charset="-122"/>
              </a:rPr>
              <a:t>进入错题集条件：</a:t>
            </a:r>
            <a:br>
              <a:rPr altLang="en-US" dirty="0" lang="zh-CN">
                <a:solidFill>
                  <a:schemeClr val="bg1"/>
                </a:solidFill>
                <a:latin typeface="微软雅黑" panose="020B0503020204020204" pitchFamily="34" charset="-122"/>
                <a:ea typeface="微软雅黑" panose="020B0503020204020204" pitchFamily="34" charset="-122"/>
              </a:rPr>
            </a:br>
            <a:r>
              <a:rPr altLang="en-US" dirty="0" lang="zh-CN">
                <a:solidFill>
                  <a:schemeClr val="bg1"/>
                </a:solidFill>
                <a:latin typeface="微软雅黑" panose="020B0503020204020204" pitchFamily="34" charset="-122"/>
                <a:ea typeface="微软雅黑" panose="020B0503020204020204" pitchFamily="34" charset="-122"/>
              </a:rPr>
              <a:t>教师设置允许查看答案或到截止时间才会进入，比如（章节测验、作业、考试、自测）</a:t>
            </a:r>
            <a:br>
              <a:rPr altLang="en-US" dirty="0" lang="zh-CN">
                <a:solidFill>
                  <a:schemeClr val="bg1"/>
                </a:solidFill>
                <a:latin typeface="微软雅黑" panose="020B0503020204020204" pitchFamily="34" charset="-122"/>
                <a:ea typeface="微软雅黑" panose="020B0503020204020204" pitchFamily="34" charset="-122"/>
              </a:rPr>
            </a:br>
            <a:r>
              <a:rPr altLang="en-US" dirty="0" lang="zh-CN">
                <a:solidFill>
                  <a:schemeClr val="bg1"/>
                </a:solidFill>
                <a:latin typeface="微软雅黑" panose="020B0503020204020204" pitchFamily="34" charset="-122"/>
                <a:ea typeface="微软雅黑" panose="020B0503020204020204" pitchFamily="34" charset="-122"/>
                <a:sym typeface="+mn-ea"/>
              </a:rPr>
              <a:t>❖</a:t>
            </a:r>
            <a:r>
              <a:rPr altLang="en-US" dirty="0" lang="zh-CN">
                <a:solidFill>
                  <a:schemeClr val="bg1"/>
                </a:solidFill>
                <a:latin typeface="微软雅黑" panose="020B0503020204020204" pitchFamily="34" charset="-122"/>
                <a:ea typeface="微软雅黑" panose="020B0503020204020204" pitchFamily="34" charset="-122"/>
              </a:rPr>
              <a:t>错题集中可以根据题型、知识点筛选错题。</a:t>
            </a:r>
            <a:br>
              <a:rPr altLang="en-US" dirty="0" lang="zh-CN">
                <a:solidFill>
                  <a:schemeClr val="bg1"/>
                </a:solidFill>
                <a:latin typeface="微软雅黑" panose="020B0503020204020204" pitchFamily="34" charset="-122"/>
                <a:ea typeface="微软雅黑" panose="020B0503020204020204" pitchFamily="34" charset="-122"/>
              </a:rPr>
            </a:br>
            <a:r>
              <a:rPr altLang="en-US" dirty="0" lang="zh-CN">
                <a:solidFill>
                  <a:schemeClr val="bg1"/>
                </a:solidFill>
                <a:latin typeface="微软雅黑" panose="020B0503020204020204" pitchFamily="34" charset="-122"/>
                <a:ea typeface="微软雅黑" panose="020B0503020204020204" pitchFamily="34" charset="-122"/>
                <a:sym typeface="+mn-ea"/>
              </a:rPr>
              <a:t>❖</a:t>
            </a:r>
            <a:r>
              <a:rPr altLang="en-US" dirty="0" lang="zh-CN">
                <a:solidFill>
                  <a:schemeClr val="bg1"/>
                </a:solidFill>
                <a:latin typeface="微软雅黑" panose="020B0503020204020204" pitchFamily="34" charset="-122"/>
                <a:ea typeface="微软雅黑" panose="020B0503020204020204" pitchFamily="34" charset="-122"/>
              </a:rPr>
              <a:t>点击页面右上角</a:t>
            </a:r>
            <a:r>
              <a:rPr altLang="zh-CN" dirty="0" lang="en-US">
                <a:solidFill>
                  <a:schemeClr val="bg1"/>
                </a:solidFill>
                <a:latin typeface="微软雅黑" panose="020B0503020204020204" pitchFamily="34" charset="-122"/>
                <a:ea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rPr>
              <a:t>垃圾桶</a:t>
            </a:r>
            <a:r>
              <a:rPr altLang="zh-CN" dirty="0" lang="en-US">
                <a:solidFill>
                  <a:schemeClr val="bg1"/>
                </a:solidFill>
                <a:latin typeface="微软雅黑" panose="020B0503020204020204" pitchFamily="34" charset="-122"/>
                <a:ea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rPr>
              <a:t>标识可清空错题集，也可以单独删除某一个错题</a:t>
            </a:r>
            <a:br>
              <a:rPr altLang="en-US" dirty="0" lang="zh-CN">
                <a:solidFill>
                  <a:schemeClr val="bg1"/>
                </a:solidFill>
                <a:latin typeface="微软雅黑" panose="020B0503020204020204" pitchFamily="34" charset="-122"/>
                <a:ea typeface="微软雅黑" panose="020B0503020204020204" pitchFamily="34" charset="-122"/>
              </a:rPr>
            </a:br>
            <a:r>
              <a:rPr altLang="en-US" dirty="0" lang="zh-CN">
                <a:solidFill>
                  <a:srgbClr val="FF0000"/>
                </a:solidFill>
                <a:latin typeface="微软雅黑" panose="020B0503020204020204" pitchFamily="34" charset="-122"/>
                <a:ea typeface="微软雅黑" panose="020B0503020204020204" pitchFamily="34" charset="-122"/>
              </a:rPr>
              <a:t>注：</a:t>
            </a:r>
            <a:r>
              <a:rPr altLang="en-US" dirty="0" lang="zh-CN">
                <a:solidFill>
                  <a:schemeClr val="bg1"/>
                </a:solidFill>
                <a:latin typeface="微软雅黑" panose="020B0503020204020204" pitchFamily="34" charset="-122"/>
                <a:ea typeface="微软雅黑" panose="020B0503020204020204" pitchFamily="34" charset="-122"/>
              </a:rPr>
              <a:t>清空或删除后将无法恢复，请谨慎操作。</a:t>
            </a:r>
            <a:endParaRPr altLang="en-US" dirty="0" lang="zh-CN">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58" name=""/>
        <p:cNvGrpSpPr/>
        <p:nvPr/>
      </p:nvGrpSpPr>
      <p:grpSpPr>
        <a:xfrm>
          <a:off x="0" y="0"/>
          <a:ext cx="0" cy="0"/>
          <a:chOff x="0" y="0"/>
          <a:chExt cx="0" cy="0"/>
        </a:xfrm>
      </p:grpSpPr>
      <p:sp>
        <p:nvSpPr>
          <p:cNvPr id="1048906"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07"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08"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09"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作业</a:t>
            </a:r>
            <a:endParaRPr altLang="en-US" b="1" sz="2800" lang="zh-CN">
              <a:latin typeface="微软雅黑" panose="020B0503020204020204" pitchFamily="34" charset="-122"/>
              <a:ea typeface="微软雅黑" panose="020B0503020204020204" pitchFamily="34" charset="-122"/>
            </a:endParaRPr>
          </a:p>
        </p:txBody>
      </p:sp>
      <p:pic>
        <p:nvPicPr>
          <p:cNvPr id="2097207" name="图片 1"/>
          <p:cNvPicPr>
            <a:picLocks noChangeAspect="1"/>
          </p:cNvPicPr>
          <p:nvPr/>
        </p:nvPicPr>
        <p:blipFill>
          <a:blip xmlns:r="http://schemas.openxmlformats.org/officeDocument/2006/relationships" r:embed="rId1"/>
          <a:stretch>
            <a:fillRect/>
          </a:stretch>
        </p:blipFill>
        <p:spPr>
          <a:xfrm>
            <a:off x="5808345" y="233680"/>
            <a:ext cx="4972050" cy="1353185"/>
          </a:xfrm>
          <a:prstGeom prst="rect"/>
        </p:spPr>
      </p:pic>
      <p:pic>
        <p:nvPicPr>
          <p:cNvPr id="2097208" name="图片 3"/>
          <p:cNvPicPr>
            <a:picLocks noChangeAspect="1"/>
          </p:cNvPicPr>
          <p:nvPr/>
        </p:nvPicPr>
        <p:blipFill>
          <a:blip xmlns:r="http://schemas.openxmlformats.org/officeDocument/2006/relationships" r:embed="rId2"/>
          <a:stretch>
            <a:fillRect/>
          </a:stretch>
        </p:blipFill>
        <p:spPr>
          <a:xfrm>
            <a:off x="3178175" y="1628775"/>
            <a:ext cx="8965565" cy="4352290"/>
          </a:xfrm>
          <a:prstGeom prst="rect"/>
        </p:spPr>
      </p:pic>
      <p:pic>
        <p:nvPicPr>
          <p:cNvPr id="2097209" name="图片 4"/>
          <p:cNvPicPr>
            <a:picLocks noChangeAspect="1"/>
          </p:cNvPicPr>
          <p:nvPr/>
        </p:nvPicPr>
        <p:blipFill>
          <a:blip xmlns:r="http://schemas.openxmlformats.org/officeDocument/2006/relationships" r:embed="rId3"/>
          <a:stretch>
            <a:fillRect/>
          </a:stretch>
        </p:blipFill>
        <p:spPr>
          <a:xfrm>
            <a:off x="47625" y="766445"/>
            <a:ext cx="5748020" cy="4601845"/>
          </a:xfrm>
          <a:prstGeom prst="rect"/>
        </p:spPr>
      </p:pic>
      <p:sp>
        <p:nvSpPr>
          <p:cNvPr id="1048910" name="文本框 5"/>
          <p:cNvSpPr txBox="1"/>
          <p:nvPr/>
        </p:nvSpPr>
        <p:spPr>
          <a:xfrm>
            <a:off x="47625" y="4725035"/>
            <a:ext cx="12096115" cy="2121535"/>
          </a:xfrm>
          <a:prstGeom prst="rect"/>
          <a:solidFill>
            <a:schemeClr val="tx1">
              <a:lumMod val="75000"/>
              <a:lumOff val="25000"/>
            </a:schemeClr>
          </a:solidFill>
        </p:spPr>
        <p:txBody>
          <a:bodyPr rtlCol="0" wrap="square">
            <a:noAutofit/>
          </a:bodyPr>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点击课程➤</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【作业】</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模块查看</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即可</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。若显示</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暂无</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作业</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说明课程下还未发放，请关注通知</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endPar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作业</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列表可以查看</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作业</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状态</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一般包括：未开始、</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未交</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待重做、待批阅、</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已完成</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❖【蓝色图标】代表作业正在进行中，【</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灰色</a:t>
            </a:r>
            <a:r>
              <a:rPr altLang="en-US" dirty="0" sz="1800" lang="zh-CN">
                <a:solidFill>
                  <a:schemeClr val="bg1"/>
                </a:solidFill>
                <a:latin typeface="微软雅黑" panose="020B0503020204020204" pitchFamily="34" charset="-122"/>
                <a:ea typeface="微软雅黑" panose="020B0503020204020204" pitchFamily="34" charset="-122"/>
                <a:sym typeface="+mn-ea"/>
              </a:rPr>
              <a:t>图标</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说明</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作业已结束</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，无法继续完成；</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且</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页面上方可分别筛选“已完成”“未完成”的</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作业</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endPar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marL="0">
              <a:lnSpc>
                <a:spcPct val="150000"/>
              </a:lnSpc>
              <a:buFont typeface="Wingdings" panose="05000000000000000000" charset="0"/>
              <a:buNone/>
            </a:pPr>
            <a:r>
              <a:rPr altLang="en-US" dirty="0" sz="1800" lang="zh-CN">
                <a:solidFill>
                  <a:schemeClr val="bg1"/>
                </a:solidFill>
                <a:latin typeface="微软雅黑" panose="020B0503020204020204" pitchFamily="34" charset="-122"/>
                <a:ea typeface="微软雅黑" panose="020B0503020204020204" pitchFamily="34" charset="-122"/>
                <a:sym typeface="+mn-ea"/>
              </a:rPr>
              <a:t>❖如已经提交作业，一定要查验作业状态。</a:t>
            </a:r>
            <a:endParaRPr altLang="en-US" dirty="0" sz="1800" lang="zh-C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61" name=""/>
        <p:cNvGrpSpPr/>
        <p:nvPr/>
      </p:nvGrpSpPr>
      <p:grpSpPr>
        <a:xfrm>
          <a:off x="0" y="0"/>
          <a:ext cx="0" cy="0"/>
          <a:chOff x="0" y="0"/>
          <a:chExt cx="0" cy="0"/>
        </a:xfrm>
      </p:grpSpPr>
      <p:sp>
        <p:nvSpPr>
          <p:cNvPr id="1048914"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15"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16"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17"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考试</a:t>
            </a:r>
            <a:endParaRPr altLang="en-US" b="1" sz="2800" lang="zh-CN">
              <a:latin typeface="微软雅黑" panose="020B0503020204020204" pitchFamily="34" charset="-122"/>
              <a:ea typeface="微软雅黑" panose="020B0503020204020204" pitchFamily="34" charset="-122"/>
            </a:endParaRPr>
          </a:p>
        </p:txBody>
      </p:sp>
      <p:sp>
        <p:nvSpPr>
          <p:cNvPr id="1048918" name="文本框 5"/>
          <p:cNvSpPr txBox="1"/>
          <p:nvPr/>
        </p:nvSpPr>
        <p:spPr>
          <a:xfrm>
            <a:off x="34290" y="4618355"/>
            <a:ext cx="12096115" cy="2220595"/>
          </a:xfrm>
          <a:prstGeom prst="rect"/>
          <a:solidFill>
            <a:schemeClr val="tx1">
              <a:lumMod val="75000"/>
              <a:lumOff val="25000"/>
            </a:schemeClr>
          </a:solidFill>
        </p:spPr>
        <p:txBody>
          <a:bodyPr rtlCol="0" wrap="square">
            <a:noAutofit/>
          </a:bodyPr>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点击课程➤</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考试</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模块查看</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即可</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。若显示</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暂无考试</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说明课程下还未发放，请关注考试通知</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endPar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考试列表可以查看考试状态</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一般包括：未开始、待做、</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待重考、待批阅、已过期、</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已完成</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❖【蓝色</a:t>
            </a:r>
            <a:r>
              <a:rPr altLang="en-US" dirty="0" sz="1800" lang="zh-CN">
                <a:solidFill>
                  <a:schemeClr val="bg1"/>
                </a:solidFill>
                <a:latin typeface="微软雅黑" panose="020B0503020204020204" pitchFamily="34" charset="-122"/>
                <a:ea typeface="微软雅黑" panose="020B0503020204020204" pitchFamily="34" charset="-122"/>
                <a:sym typeface="+mn-ea"/>
              </a:rPr>
              <a:t>图标</a:t>
            </a:r>
            <a:r>
              <a:rPr altLang="en-US" dirty="0" sz="1800" lang="zh-CN">
                <a:solidFill>
                  <a:schemeClr val="bg1"/>
                </a:solidFill>
                <a:latin typeface="微软雅黑" panose="020B0503020204020204" pitchFamily="34" charset="-122"/>
                <a:ea typeface="微软雅黑" panose="020B0503020204020204" pitchFamily="34" charset="-122"/>
                <a:sym typeface="+mn-ea"/>
              </a:rPr>
              <a:t>】代表考试正在进行中，【</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灰色</a:t>
            </a:r>
            <a:r>
              <a:rPr altLang="en-US" dirty="0" sz="1800" lang="zh-CN">
                <a:solidFill>
                  <a:schemeClr val="bg1"/>
                </a:solidFill>
                <a:latin typeface="微软雅黑" panose="020B0503020204020204" pitchFamily="34" charset="-122"/>
                <a:ea typeface="微软雅黑" panose="020B0503020204020204" pitchFamily="34" charset="-122"/>
                <a:sym typeface="+mn-ea"/>
              </a:rPr>
              <a:t>图标</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说明考试已截止，无法继续完成；</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且</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页面上方可分别筛选“已完成”“未完成”的考试。</a:t>
            </a:r>
            <a:endPar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marL="0">
              <a:lnSpc>
                <a:spcPct val="150000"/>
              </a:lnSpc>
              <a:buFont typeface="Wingdings" panose="05000000000000000000" charset="0"/>
              <a:buNone/>
            </a:pPr>
            <a:r>
              <a:rPr altLang="en-US" dirty="0" sz="1800" lang="zh-CN">
                <a:solidFill>
                  <a:schemeClr val="bg1"/>
                </a:solidFill>
                <a:latin typeface="微软雅黑" panose="020B0503020204020204" pitchFamily="34" charset="-122"/>
                <a:ea typeface="微软雅黑" panose="020B0503020204020204" pitchFamily="34" charset="-122"/>
                <a:sym typeface="+mn-ea"/>
              </a:rPr>
              <a:t>❖如已经提交考试，一定要查验考试状态。</a:t>
            </a:r>
            <a:endParaRPr altLang="en-US" dirty="0" sz="1800" lang="zh-C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097210" name="图片 8"/>
          <p:cNvPicPr>
            <a:picLocks noChangeAspect="1"/>
          </p:cNvPicPr>
          <p:nvPr/>
        </p:nvPicPr>
        <p:blipFill>
          <a:blip xmlns:r="http://schemas.openxmlformats.org/officeDocument/2006/relationships" r:embed="rId1"/>
          <a:stretch>
            <a:fillRect/>
          </a:stretch>
        </p:blipFill>
        <p:spPr>
          <a:xfrm>
            <a:off x="47625" y="692785"/>
            <a:ext cx="7053580" cy="3954145"/>
          </a:xfrm>
          <a:prstGeom prst="rect"/>
        </p:spPr>
      </p:pic>
      <p:pic>
        <p:nvPicPr>
          <p:cNvPr id="2097211" name="图片 16"/>
          <p:cNvPicPr>
            <a:picLocks noChangeAspect="1"/>
          </p:cNvPicPr>
          <p:nvPr/>
        </p:nvPicPr>
        <p:blipFill>
          <a:blip xmlns:r="http://schemas.openxmlformats.org/officeDocument/2006/relationships" r:embed="rId2"/>
          <a:stretch>
            <a:fillRect/>
          </a:stretch>
        </p:blipFill>
        <p:spPr>
          <a:xfrm>
            <a:off x="6167755" y="-27305"/>
            <a:ext cx="6058535" cy="4361180"/>
          </a:xfrm>
          <a:prstGeom prst="rect"/>
        </p:spPr>
      </p:pic>
    </p:spTree>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64" name=""/>
        <p:cNvGrpSpPr/>
        <p:nvPr/>
      </p:nvGrpSpPr>
      <p:grpSpPr>
        <a:xfrm>
          <a:off x="0" y="0"/>
          <a:ext cx="0" cy="0"/>
          <a:chOff x="0" y="0"/>
          <a:chExt cx="0" cy="0"/>
        </a:xfrm>
      </p:grpSpPr>
      <p:sp>
        <p:nvSpPr>
          <p:cNvPr id="1048922"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23"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24"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25"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考试</a:t>
            </a:r>
            <a:endParaRPr altLang="en-US" b="1" sz="2800" lang="zh-CN">
              <a:latin typeface="微软雅黑" panose="020B0503020204020204" pitchFamily="34" charset="-122"/>
              <a:ea typeface="微软雅黑" panose="020B0503020204020204" pitchFamily="34" charset="-122"/>
            </a:endParaRPr>
          </a:p>
        </p:txBody>
      </p:sp>
      <p:sp>
        <p:nvSpPr>
          <p:cNvPr id="1048926" name="TextBox 43      (向天歌演示原创作品：www.TopPPT.cn)"/>
          <p:cNvSpPr txBox="1">
            <a:spLocks noChangeArrowheads="1"/>
          </p:cNvSpPr>
          <p:nvPr/>
        </p:nvSpPr>
        <p:spPr bwMode="auto">
          <a:xfrm>
            <a:off x="408305" y="4618355"/>
            <a:ext cx="11374755" cy="2223770"/>
          </a:xfrm>
          <a:prstGeom prst="rect"/>
          <a:solidFill>
            <a:schemeClr val="tx1">
              <a:lumMod val="75000"/>
              <a:lumOff val="25000"/>
            </a:schemeClr>
          </a:solidFill>
          <a:ln>
            <a:noFill/>
          </a:ln>
        </p:spPr>
        <p:txBody>
          <a:bodyPr wrap="square">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indent="-285750" marL="285750">
              <a:lnSpc>
                <a:spcPct val="150000"/>
              </a:lnSpc>
              <a:buFont typeface="Wingdings" panose="05000000000000000000" charset="0"/>
              <a:buChar char="u"/>
            </a:pPr>
            <a:r>
              <a:rPr altLang="en-US" dirty="0" sz="1800" lang="zh-CN">
                <a:solidFill>
                  <a:schemeClr val="bg1"/>
                </a:solidFill>
                <a:latin typeface="微软雅黑" panose="020B0503020204020204" pitchFamily="34" charset="-122"/>
                <a:ea typeface="微软雅黑" panose="020B0503020204020204" pitchFamily="34" charset="-122"/>
              </a:rPr>
              <a:t>考试条件</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rPr>
              <a:t>【比如：完成90%任务点即可参加考试】，课程任务点完成率需达到90%才可以参加考试，进度不够则无法参加。如没有该项，不管您任务点完成情况，在考试时间内均可考试。</a:t>
            </a:r>
            <a:endParaRPr altLang="en-US" dirty="0" sz="1800" lang="zh-CN">
              <a:solidFill>
                <a:schemeClr val="bg1"/>
              </a:solidFill>
              <a:latin typeface="微软雅黑" panose="020B0503020204020204" pitchFamily="34" charset="-122"/>
              <a:ea typeface="微软雅黑" panose="020B0503020204020204" pitchFamily="34" charset="-122"/>
            </a:endParaRPr>
          </a:p>
          <a:p>
            <a:pPr indent="-285750" marL="285750">
              <a:lnSpc>
                <a:spcPct val="150000"/>
              </a:lnSpc>
              <a:buFont typeface="Wingdings" panose="05000000000000000000" charset="0"/>
              <a:buChar char="u"/>
            </a:pPr>
            <a:r>
              <a:rPr altLang="en-US" dirty="0" sz="1800" lang="zh-CN">
                <a:solidFill>
                  <a:schemeClr val="bg1"/>
                </a:solidFill>
                <a:latin typeface="微软雅黑" panose="020B0503020204020204" pitchFamily="34" charset="-122"/>
                <a:ea typeface="微软雅黑" panose="020B0503020204020204" pitchFamily="34" charset="-122"/>
              </a:rPr>
              <a:t>考试时间和结课时间均由学校确定，如果学校没有特别的安排那么没有达到考试条件和错过考试时间是没有任何补考机会的。建议您可以关注学校教务网站是否有相关补考信息通知或者近期关注平台变化。如学校无安排只能自行承担后果。</a:t>
            </a:r>
            <a:endParaRPr altLang="en-US" dirty="0" sz="1800" lang="zh-CN">
              <a:solidFill>
                <a:schemeClr val="bg1"/>
              </a:solidFill>
              <a:latin typeface="微软雅黑" panose="020B0503020204020204" pitchFamily="34" charset="-122"/>
              <a:ea typeface="微软雅黑" panose="020B0503020204020204" pitchFamily="34" charset="-122"/>
            </a:endParaRPr>
          </a:p>
        </p:txBody>
      </p:sp>
      <p:pic>
        <p:nvPicPr>
          <p:cNvPr id="2097212" name="图片 6"/>
          <p:cNvPicPr>
            <a:picLocks noChangeAspect="1"/>
          </p:cNvPicPr>
          <p:nvPr/>
        </p:nvPicPr>
        <p:blipFill>
          <a:blip xmlns:r="http://schemas.openxmlformats.org/officeDocument/2006/relationships" r:embed="rId1"/>
          <a:stretch>
            <a:fillRect/>
          </a:stretch>
        </p:blipFill>
        <p:spPr>
          <a:xfrm>
            <a:off x="497522" y="1019651"/>
            <a:ext cx="11196955" cy="3483610"/>
          </a:xfrm>
          <a:prstGeom prst="rect"/>
        </p:spPr>
      </p:pic>
    </p:spTree>
    <p:custDataLst>
      <p:tags r:id="rId2"/>
    </p:custDataLst>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67" name=""/>
        <p:cNvGrpSpPr/>
        <p:nvPr/>
      </p:nvGrpSpPr>
      <p:grpSpPr>
        <a:xfrm>
          <a:off x="0" y="0"/>
          <a:ext cx="0" cy="0"/>
          <a:chOff x="0" y="0"/>
          <a:chExt cx="0" cy="0"/>
        </a:xfrm>
      </p:grpSpPr>
      <p:sp>
        <p:nvSpPr>
          <p:cNvPr id="1048930"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31"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32"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33"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考试</a:t>
            </a:r>
            <a:endParaRPr altLang="en-US" b="1" sz="2800" lang="zh-CN">
              <a:latin typeface="微软雅黑" panose="020B0503020204020204" pitchFamily="34" charset="-122"/>
              <a:ea typeface="微软雅黑" panose="020B0503020204020204" pitchFamily="34" charset="-122"/>
            </a:endParaRPr>
          </a:p>
        </p:txBody>
      </p:sp>
      <p:sp>
        <p:nvSpPr>
          <p:cNvPr id="1048934" name="TextBox 43      (向天歌演示原创作品：www.TopPPT.cn)"/>
          <p:cNvSpPr txBox="1">
            <a:spLocks noChangeArrowheads="1"/>
          </p:cNvSpPr>
          <p:nvPr/>
        </p:nvSpPr>
        <p:spPr bwMode="auto">
          <a:xfrm>
            <a:off x="1193800" y="4285615"/>
            <a:ext cx="9804400" cy="2572385"/>
          </a:xfrm>
          <a:prstGeom prst="rect"/>
          <a:solidFill>
            <a:schemeClr val="tx1">
              <a:lumMod val="75000"/>
              <a:lumOff val="25000"/>
            </a:schemeClr>
          </a:solidFill>
          <a:ln>
            <a:noFill/>
          </a:ln>
        </p:spPr>
        <p:txBody>
          <a:bodyPr wrap="square">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altLang="en-US" dirty="0" sz="1800" lang="zh-CN">
                <a:solidFill>
                  <a:srgbClr val="FF0000"/>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rPr>
              <a:t>考试方式：</a:t>
            </a:r>
            <a:endParaRPr altLang="en-US" dirty="0" sz="1800" lang="zh-CN">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rPr>
              <a:t>❖【只允许手机APP或电脑考试客户端考试】，表示需使用手机APP或电脑考试客户端考试</a:t>
            </a:r>
            <a:r>
              <a:rPr altLang="zh-CN" dirty="0" sz="1800" lang="en-US">
                <a:solidFill>
                  <a:schemeClr val="bg1"/>
                </a:solidFill>
                <a:latin typeface="微软雅黑" panose="020B0503020204020204" pitchFamily="34" charset="-122"/>
                <a:ea typeface="微软雅黑" panose="020B0503020204020204" pitchFamily="34" charset="-122"/>
              </a:rPr>
              <a:t>(</a:t>
            </a:r>
            <a:r>
              <a:rPr altLang="en-US" dirty="0" sz="1800" lang="zh-CN">
                <a:solidFill>
                  <a:schemeClr val="bg1"/>
                </a:solidFill>
                <a:latin typeface="微软雅黑" panose="020B0503020204020204" pitchFamily="34" charset="-122"/>
                <a:ea typeface="微软雅黑" panose="020B0503020204020204" pitchFamily="34" charset="-122"/>
              </a:rPr>
              <a:t>不是电脑版学习通客户端</a:t>
            </a:r>
            <a:r>
              <a:rPr altLang="zh-CN" dirty="0" sz="1800" lang="en-US">
                <a:solidFill>
                  <a:schemeClr val="bg1"/>
                </a:solidFill>
                <a:latin typeface="微软雅黑" panose="020B0503020204020204" pitchFamily="34" charset="-122"/>
                <a:ea typeface="微软雅黑" panose="020B0503020204020204" pitchFamily="34" charset="-122"/>
              </a:rPr>
              <a:t>)</a:t>
            </a:r>
            <a:r>
              <a:rPr altLang="en-US" dirty="0" sz="1800" lang="zh-CN">
                <a:solidFill>
                  <a:schemeClr val="bg1"/>
                </a:solidFill>
                <a:latin typeface="微软雅黑" panose="020B0503020204020204" pitchFamily="34" charset="-122"/>
                <a:ea typeface="微软雅黑" panose="020B0503020204020204" pitchFamily="34" charset="-122"/>
              </a:rPr>
              <a:t>。</a:t>
            </a:r>
            <a:endParaRPr altLang="en-US" dirty="0" sz="1800" lang="zh-CN">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rPr>
              <a:t>【只允许电脑考试客户端考试】，表示需使用电脑考试客户端考试。</a:t>
            </a:r>
            <a:endParaRPr altLang="en-US" dirty="0" sz="1800" lang="zh-CN">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rPr>
              <a:t>【只允许手机APP考试】，表示需使用手机APP参与考试。</a:t>
            </a:r>
            <a:endParaRPr altLang="en-US" dirty="0" sz="1800" lang="zh-CN">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rPr>
              <a:t>注：【电脑考试客户端考试】，一般是学校集中机房考试，需使用单独的考试客户端参与。</a:t>
            </a:r>
            <a:endParaRPr altLang="en-US" dirty="0" sz="1800" lang="zh-CN">
              <a:solidFill>
                <a:schemeClr val="bg1"/>
              </a:solidFill>
              <a:latin typeface="微软雅黑" panose="020B0503020204020204" pitchFamily="34" charset="-122"/>
              <a:ea typeface="微软雅黑" panose="020B0503020204020204" pitchFamily="34" charset="-122"/>
            </a:endParaRPr>
          </a:p>
        </p:txBody>
      </p:sp>
      <p:pic>
        <p:nvPicPr>
          <p:cNvPr id="2097213" name="图片 8"/>
          <p:cNvPicPr>
            <a:picLocks/>
          </p:cNvPicPr>
          <p:nvPr/>
        </p:nvPicPr>
        <p:blipFill>
          <a:blip xmlns:r="http://schemas.openxmlformats.org/officeDocument/2006/relationships" r:embed="rId1"/>
        </p:blipFill>
        <p:spPr>
          <a:xfrm>
            <a:off x="1210310" y="755333"/>
            <a:ext cx="9771380" cy="3574415"/>
          </a:xfrm>
          <a:prstGeom prst="rect"/>
        </p:spPr>
      </p:pic>
    </p:spTree>
  </p:cSld>
  <p:clrMapOvr>
    <a:masterClrMapping/>
  </p:clrMapOvr>
  <p:transition>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70" name=""/>
        <p:cNvGrpSpPr/>
        <p:nvPr/>
      </p:nvGrpSpPr>
      <p:grpSpPr>
        <a:xfrm>
          <a:off x="0" y="0"/>
          <a:ext cx="0" cy="0"/>
          <a:chOff x="0" y="0"/>
          <a:chExt cx="0" cy="0"/>
        </a:xfrm>
      </p:grpSpPr>
      <p:sp>
        <p:nvSpPr>
          <p:cNvPr id="1048938"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39"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40"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41"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考试</a:t>
            </a:r>
            <a:endParaRPr altLang="en-US" b="1" sz="2800" lang="zh-CN">
              <a:latin typeface="微软雅黑" panose="020B0503020204020204" pitchFamily="34" charset="-122"/>
              <a:ea typeface="微软雅黑" panose="020B0503020204020204" pitchFamily="34" charset="-122"/>
            </a:endParaRPr>
          </a:p>
        </p:txBody>
      </p:sp>
      <p:pic>
        <p:nvPicPr>
          <p:cNvPr id="2097214" name="图片 2"/>
          <p:cNvPicPr>
            <a:picLocks noChangeAspect="1"/>
          </p:cNvPicPr>
          <p:nvPr/>
        </p:nvPicPr>
        <p:blipFill>
          <a:blip xmlns:r="http://schemas.openxmlformats.org/officeDocument/2006/relationships" r:embed="rId1"/>
          <a:stretch>
            <a:fillRect/>
          </a:stretch>
        </p:blipFill>
        <p:spPr>
          <a:xfrm>
            <a:off x="1947187" y="682119"/>
            <a:ext cx="7992189" cy="4226054"/>
          </a:xfrm>
          <a:prstGeom prst="rect"/>
        </p:spPr>
      </p:pic>
      <p:sp>
        <p:nvSpPr>
          <p:cNvPr id="1048942" name="文本框 3"/>
          <p:cNvSpPr txBox="1"/>
          <p:nvPr/>
        </p:nvSpPr>
        <p:spPr>
          <a:xfrm>
            <a:off x="853757" y="4916212"/>
            <a:ext cx="10484485" cy="1844040"/>
          </a:xfrm>
          <a:prstGeom prst="rect"/>
          <a:solidFill>
            <a:schemeClr val="tx1">
              <a:lumMod val="75000"/>
              <a:lumOff val="25000"/>
            </a:schemeClr>
          </a:solidFill>
        </p:spPr>
        <p:txBody>
          <a:bodyPr rtlCol="0" wrap="square">
            <a:noAutofit/>
          </a:bodyPr>
          <a:p>
            <a:pPr>
              <a:lnSpc>
                <a:spcPct val="150000"/>
              </a:lnSpc>
            </a:pPr>
            <a:r>
              <a:rPr altLang="en-US" dirty="0" sz="1800" lang="zh-CN">
                <a:solidFill>
                  <a:srgbClr val="FF0000"/>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sym typeface="+mn-ea"/>
              </a:rPr>
              <a:t>注意事项：</a:t>
            </a:r>
            <a:endParaRPr altLang="en-US" dirty="0" sz="1800" lang="zh-CN">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❖【进入考试】之前一定要仔细阅读【考试说明】。</a:t>
            </a:r>
            <a:endParaRPr altLang="en-US" dirty="0" sz="1800" lang="zh-CN">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rPr>
              <a:t>一旦进入考试，完成安全验证后即为【领取试卷】。考试领取后，倒计时开始计时，若考试中途离开，倒计时不停止，时间用尽，您再次打开会【自动提交试卷】。</a:t>
            </a:r>
            <a:endParaRPr altLang="en-US" dirty="0" sz="1800" lang="zh-CN">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73" name=""/>
        <p:cNvGrpSpPr/>
        <p:nvPr/>
      </p:nvGrpSpPr>
      <p:grpSpPr>
        <a:xfrm>
          <a:off x="0" y="0"/>
          <a:ext cx="0" cy="0"/>
          <a:chOff x="0" y="0"/>
          <a:chExt cx="0" cy="0"/>
        </a:xfrm>
      </p:grpSpPr>
      <p:sp>
        <p:nvSpPr>
          <p:cNvPr id="1048946"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47"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48"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49"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考试</a:t>
            </a:r>
            <a:endParaRPr altLang="en-US" b="1" sz="2800" lang="zh-CN">
              <a:latin typeface="微软雅黑" panose="020B0503020204020204" pitchFamily="34" charset="-122"/>
              <a:ea typeface="微软雅黑" panose="020B0503020204020204" pitchFamily="34" charset="-122"/>
            </a:endParaRPr>
          </a:p>
        </p:txBody>
      </p:sp>
      <p:sp>
        <p:nvSpPr>
          <p:cNvPr id="1048950" name="文本框 6"/>
          <p:cNvSpPr txBox="1"/>
          <p:nvPr/>
        </p:nvSpPr>
        <p:spPr>
          <a:xfrm>
            <a:off x="9629775" y="837565"/>
            <a:ext cx="2401570" cy="3460750"/>
          </a:xfrm>
          <a:prstGeom prst="rect"/>
          <a:solidFill>
            <a:schemeClr val="tx1">
              <a:lumMod val="75000"/>
              <a:lumOff val="25000"/>
            </a:schemeClr>
          </a:solidFill>
        </p:spPr>
        <p:txBody>
          <a:bodyPr rtlCol="0" wrap="square">
            <a:noAutofit/>
          </a:bodyPr>
          <a:p>
            <a:pPr algn="ctr" indent="0" latinLnBrk="0" marL="0">
              <a:lnSpc>
                <a:spcPct val="150000"/>
              </a:lnSpc>
            </a:pPr>
            <a:r>
              <a:rPr altLang="en-US" sz="1800" lang="zh-CN">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小贴士</a:t>
            </a:r>
            <a:endParaRPr altLang="en-US" dirty="0" sz="1800" lang="zh-CN">
              <a:solidFill>
                <a:srgbClr val="00B050"/>
              </a:solidFill>
              <a:latin typeface="微软雅黑" panose="020B0503020204020204" pitchFamily="34" charset="-122"/>
              <a:ea typeface="微软雅黑" panose="020B0503020204020204" pitchFamily="34" charset="-122"/>
              <a:cs typeface="微软雅黑" panose="020B0503020204020204" pitchFamily="34" charset="-122"/>
            </a:endParaRPr>
          </a:p>
          <a:p>
            <a:pPr indent="0" latinLnBrk="0" marL="0">
              <a:lnSpc>
                <a:spcPct val="150000"/>
              </a:lnSpc>
            </a:pPr>
            <a:r>
              <a:rPr altLang="en-US" sz="1800" lang="zh-C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剩余时长：</a:t>
            </a:r>
            <a:r>
              <a:rPr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作答倒计时是有时间限制的，比如考试时长限时60分钟。限时用尽将无法继续进行考试。</a:t>
            </a:r>
            <a:endParaRPr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latinLnBrk="0" marL="0">
              <a:lnSpc>
                <a:spcPct val="150000"/>
              </a:lnSpc>
            </a:pPr>
            <a:r>
              <a:rPr sz="1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考试时间</a:t>
            </a:r>
            <a:r>
              <a:rPr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：考试开始</a:t>
            </a:r>
            <a:r>
              <a:rPr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结束时间</a:t>
            </a:r>
            <a:endParaRPr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48951" name="文本框 3"/>
          <p:cNvSpPr txBox="1"/>
          <p:nvPr/>
        </p:nvSpPr>
        <p:spPr>
          <a:xfrm>
            <a:off x="60007" y="4762183"/>
            <a:ext cx="12071985" cy="1835467"/>
          </a:xfrm>
          <a:prstGeom prst="rect"/>
          <a:solidFill>
            <a:schemeClr val="tx1">
              <a:lumMod val="75000"/>
              <a:lumOff val="25000"/>
            </a:schemeClr>
          </a:solidFill>
        </p:spPr>
        <p:txBody>
          <a:bodyPr rtlCol="0" wrap="square">
            <a:noAutofit/>
          </a:bodyPr>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a:t>
            </a:r>
            <a:r>
              <a:rPr dirty="0">
                <a:solidFill>
                  <a:schemeClr val="bg1"/>
                </a:solidFill>
                <a:latin typeface="微软雅黑" panose="020B0503020204020204" pitchFamily="34" charset="-122"/>
                <a:ea typeface="微软雅黑" panose="020B0503020204020204" pitchFamily="34" charset="-122"/>
                <a:sym typeface="+mn-ea"/>
              </a:rPr>
              <a:t>答题页面，会显示试卷的【作答倒计时】、【题量】、【满分】、【考试时间】、【整卷预览】。请一定要注意倒计时时间，时间用尽，试卷将会自动提交。</a:t>
            </a:r>
            <a:endParaRPr dirty="0">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a:t>
            </a:r>
            <a:r>
              <a:rPr dirty="0">
                <a:solidFill>
                  <a:schemeClr val="bg1"/>
                </a:solidFill>
                <a:latin typeface="微软雅黑" panose="020B0503020204020204" pitchFamily="34" charset="-122"/>
                <a:ea typeface="微软雅黑" panose="020B0503020204020204" pitchFamily="34" charset="-122"/>
                <a:sym typeface="+mn-ea"/>
              </a:rPr>
              <a:t>页面右侧显示所有题型及对应题量，点击【下一题】可进入下一个题目，如需切换到某一道题，可点击右侧题目序号进行切换。</a:t>
            </a:r>
            <a:endParaRPr dirty="0">
              <a:solidFill>
                <a:schemeClr val="bg1"/>
              </a:solidFill>
              <a:latin typeface="微软雅黑" panose="020B0503020204020204" pitchFamily="34" charset="-122"/>
              <a:ea typeface="微软雅黑" panose="020B0503020204020204" pitchFamily="34" charset="-122"/>
              <a:sym typeface="+mn-ea"/>
            </a:endParaRPr>
          </a:p>
        </p:txBody>
      </p:sp>
      <p:pic>
        <p:nvPicPr>
          <p:cNvPr id="2097215" name="图片 11"/>
          <p:cNvPicPr>
            <a:picLocks noChangeAspect="1"/>
          </p:cNvPicPr>
          <p:nvPr/>
        </p:nvPicPr>
        <p:blipFill>
          <a:blip xmlns:r="http://schemas.openxmlformats.org/officeDocument/2006/relationships" r:embed="rId1"/>
          <a:stretch>
            <a:fillRect/>
          </a:stretch>
        </p:blipFill>
        <p:spPr>
          <a:xfrm>
            <a:off x="47625" y="838200"/>
            <a:ext cx="9493885" cy="3458210"/>
          </a:xfrm>
          <a:prstGeom prst="rect"/>
        </p:spPr>
      </p:pic>
    </p:spTree>
  </p:cSld>
  <p:clrMapOvr>
    <a:masterClrMapping/>
  </p:clrMapOvr>
  <p:transition>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76" name=""/>
        <p:cNvGrpSpPr/>
        <p:nvPr/>
      </p:nvGrpSpPr>
      <p:grpSpPr>
        <a:xfrm>
          <a:off x="0" y="0"/>
          <a:ext cx="0" cy="0"/>
          <a:chOff x="0" y="0"/>
          <a:chExt cx="0" cy="0"/>
        </a:xfrm>
      </p:grpSpPr>
      <p:sp>
        <p:nvSpPr>
          <p:cNvPr id="1048955"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56"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57"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58"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考试</a:t>
            </a:r>
            <a:endParaRPr altLang="en-US" b="1" sz="2800" lang="zh-CN">
              <a:latin typeface="微软雅黑" panose="020B0503020204020204" pitchFamily="34" charset="-122"/>
              <a:ea typeface="微软雅黑" panose="020B0503020204020204" pitchFamily="34" charset="-122"/>
            </a:endParaRPr>
          </a:p>
        </p:txBody>
      </p:sp>
      <p:sp>
        <p:nvSpPr>
          <p:cNvPr id="1048959" name="TextBox 43      (向天歌演示原创作品：www.TopPPT.cn)"/>
          <p:cNvSpPr txBox="1">
            <a:spLocks noChangeArrowheads="1"/>
          </p:cNvSpPr>
          <p:nvPr/>
        </p:nvSpPr>
        <p:spPr bwMode="auto">
          <a:xfrm>
            <a:off x="1847850" y="2059940"/>
            <a:ext cx="4229735" cy="1574165"/>
          </a:xfrm>
          <a:prstGeom prst="rect"/>
          <a:solidFill>
            <a:schemeClr val="tx1">
              <a:lumMod val="75000"/>
              <a:lumOff val="25000"/>
            </a:schemeClr>
          </a:solidFill>
          <a:ln>
            <a:noFill/>
          </a:ln>
        </p:spPr>
        <p:txBody>
          <a:bodyPr wrap="square">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indent="0" marL="0">
              <a:lnSpc>
                <a:spcPct val="150000"/>
              </a:lnSpc>
              <a:buFont typeface="Wingdings" panose="05000000000000000000" charset="0"/>
              <a:buNone/>
            </a:pPr>
            <a:r>
              <a:rPr altLang="en-US" dirty="0" sz="1600" lang="zh-CN">
                <a:solidFill>
                  <a:schemeClr val="bg1"/>
                </a:solidFill>
                <a:latin typeface="微软雅黑" panose="020B0503020204020204" pitchFamily="34" charset="-122"/>
                <a:ea typeface="微软雅黑" panose="020B0503020204020204" pitchFamily="34" charset="-122"/>
                <a:sym typeface="+mn-ea"/>
              </a:rPr>
              <a:t>❖</a:t>
            </a:r>
            <a:r>
              <a:rPr dirty="0" sz="1600">
                <a:solidFill>
                  <a:schemeClr val="bg1"/>
                </a:solidFill>
                <a:latin typeface="微软雅黑" panose="020B0503020204020204" pitchFamily="34" charset="-122"/>
                <a:ea typeface="微软雅黑" panose="020B0503020204020204" pitchFamily="34" charset="-122"/>
                <a:sym typeface="+mn-ea"/>
              </a:rPr>
              <a:t>交卷时，若系统弹出：</a:t>
            </a:r>
            <a:endParaRPr dirty="0" sz="1600">
              <a:solidFill>
                <a:schemeClr val="bg1"/>
              </a:solidFill>
              <a:latin typeface="微软雅黑" panose="020B0503020204020204" pitchFamily="34" charset="-122"/>
              <a:ea typeface="微软雅黑" panose="020B0503020204020204" pitchFamily="34" charset="-122"/>
              <a:sym typeface="+mn-ea"/>
            </a:endParaRPr>
          </a:p>
          <a:p>
            <a:pPr indent="0" marL="0">
              <a:lnSpc>
                <a:spcPct val="150000"/>
              </a:lnSpc>
              <a:buFont typeface="Wingdings" panose="05000000000000000000" charset="0"/>
              <a:buNone/>
            </a:pPr>
            <a:r>
              <a:rPr dirty="0" sz="1600" lang="en-US">
                <a:solidFill>
                  <a:schemeClr val="bg1"/>
                </a:solidFill>
                <a:latin typeface="微软雅黑" panose="020B0503020204020204" pitchFamily="34" charset="-122"/>
                <a:ea typeface="微软雅黑" panose="020B0503020204020204" pitchFamily="34" charset="-122"/>
                <a:sym typeface="+mn-ea"/>
              </a:rPr>
              <a:t>1</a:t>
            </a:r>
            <a:r>
              <a:rPr altLang="en-US" dirty="0" sz="1600" lang="zh-CN">
                <a:solidFill>
                  <a:schemeClr val="bg1"/>
                </a:solidFill>
                <a:latin typeface="微软雅黑" panose="020B0503020204020204" pitchFamily="34" charset="-122"/>
                <a:ea typeface="微软雅黑" panose="020B0503020204020204" pitchFamily="34" charset="-122"/>
                <a:sym typeface="+mn-ea"/>
              </a:rPr>
              <a:t>、</a:t>
            </a:r>
            <a:r>
              <a:rPr dirty="0" sz="1600">
                <a:solidFill>
                  <a:schemeClr val="bg1"/>
                </a:solidFill>
                <a:latin typeface="微软雅黑" panose="020B0503020204020204" pitchFamily="34" charset="-122"/>
                <a:ea typeface="微软雅黑" panose="020B0503020204020204" pitchFamily="34" charset="-122"/>
                <a:sym typeface="+mn-ea"/>
              </a:rPr>
              <a:t>【您还有未做完的**题，确认提交吗？】。表示还有未作答的题，点击【取消】，继续作答。</a:t>
            </a:r>
            <a:endParaRPr dirty="0" sz="1600">
              <a:solidFill>
                <a:schemeClr val="bg1"/>
              </a:solidFill>
              <a:latin typeface="微软雅黑" panose="020B0503020204020204" pitchFamily="34" charset="-122"/>
              <a:ea typeface="微软雅黑" panose="020B0503020204020204" pitchFamily="34" charset="-122"/>
              <a:sym typeface="+mn-ea"/>
            </a:endParaRPr>
          </a:p>
        </p:txBody>
      </p:sp>
      <p:sp>
        <p:nvSpPr>
          <p:cNvPr id="1048960" name="文本框 10"/>
          <p:cNvSpPr txBox="1"/>
          <p:nvPr/>
        </p:nvSpPr>
        <p:spPr>
          <a:xfrm>
            <a:off x="32385" y="6057900"/>
            <a:ext cx="12089765" cy="779145"/>
          </a:xfrm>
          <a:prstGeom prst="rect"/>
          <a:solidFill>
            <a:schemeClr val="tx1">
              <a:lumMod val="75000"/>
              <a:lumOff val="25000"/>
            </a:schemeClr>
          </a:solidFill>
        </p:spPr>
        <p:txBody>
          <a:bodyPr anchor="t" rtlCol="0" wrap="square">
            <a:noAutofit/>
          </a:bodyPr>
          <a:p>
            <a:pPr>
              <a:lnSpc>
                <a:spcPct val="150000"/>
              </a:lnSpc>
            </a:pPr>
            <a:r>
              <a:rPr altLang="zh-CN" dirty="0" sz="1600" lang="en-US">
                <a:solidFill>
                  <a:schemeClr val="bg1"/>
                </a:solidFill>
                <a:latin typeface="微软雅黑" panose="020B0503020204020204" pitchFamily="34" charset="-122"/>
                <a:ea typeface="微软雅黑" panose="020B0503020204020204" pitchFamily="34" charset="-122"/>
                <a:sym typeface="+mn-ea"/>
              </a:rPr>
              <a:t>3</a:t>
            </a:r>
            <a:r>
              <a:rPr altLang="en-US" dirty="0" sz="1600" lang="zh-CN">
                <a:solidFill>
                  <a:schemeClr val="bg1"/>
                </a:solidFill>
                <a:latin typeface="微软雅黑" panose="020B0503020204020204" pitchFamily="34" charset="-122"/>
                <a:ea typeface="微软雅黑" panose="020B0503020204020204" pitchFamily="34" charset="-122"/>
                <a:sym typeface="+mn-ea"/>
              </a:rPr>
              <a:t>、交卷后刷新考试列表。若显示【重考】字样。</a:t>
            </a:r>
            <a:r>
              <a:rPr altLang="en-US" dirty="0" sz="16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如有重考字样说明教师允许【重考】。点击考试，可以看到允许重考次数以及已重考次数。</a:t>
            </a:r>
            <a:endParaRPr altLang="zh-CN" dirty="0" sz="1600" 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097216" name="图片 2"/>
          <p:cNvPicPr>
            <a:picLocks noChangeAspect="1"/>
          </p:cNvPicPr>
          <p:nvPr/>
        </p:nvPicPr>
        <p:blipFill>
          <a:blip xmlns:r="http://schemas.openxmlformats.org/officeDocument/2006/relationships" r:embed="rId1"/>
          <a:stretch>
            <a:fillRect/>
          </a:stretch>
        </p:blipFill>
        <p:spPr>
          <a:xfrm>
            <a:off x="1847657" y="44402"/>
            <a:ext cx="4229100" cy="2019300"/>
          </a:xfrm>
          <a:prstGeom prst="rect"/>
        </p:spPr>
      </p:pic>
      <p:pic>
        <p:nvPicPr>
          <p:cNvPr id="2097217" name="图片 4"/>
          <p:cNvPicPr>
            <a:picLocks noChangeAspect="1"/>
          </p:cNvPicPr>
          <p:nvPr/>
        </p:nvPicPr>
        <p:blipFill>
          <a:blip xmlns:r="http://schemas.openxmlformats.org/officeDocument/2006/relationships" r:embed="rId2"/>
          <a:srcRect b="17822"/>
          <a:stretch>
            <a:fillRect/>
          </a:stretch>
        </p:blipFill>
        <p:spPr>
          <a:xfrm>
            <a:off x="551689" y="3644875"/>
            <a:ext cx="7272655" cy="2366010"/>
          </a:xfrm>
          <a:prstGeom prst="rect"/>
        </p:spPr>
      </p:pic>
      <p:pic>
        <p:nvPicPr>
          <p:cNvPr id="2097218" name="图片 11"/>
          <p:cNvPicPr>
            <a:picLocks/>
          </p:cNvPicPr>
          <p:nvPr/>
        </p:nvPicPr>
        <p:blipFill>
          <a:blip xmlns:r="http://schemas.openxmlformats.org/officeDocument/2006/relationships" r:embed="rId3"/>
        </p:blipFill>
        <p:spPr>
          <a:xfrm>
            <a:off x="6528619" y="49"/>
            <a:ext cx="3662680" cy="2171065"/>
          </a:xfrm>
          <a:prstGeom prst="rect"/>
        </p:spPr>
      </p:pic>
      <p:sp>
        <p:nvSpPr>
          <p:cNvPr id="1048961" name="TextBox 43      (向天歌演示原创作品：www.TopPPT.cn)"/>
          <p:cNvSpPr txBox="1">
            <a:spLocks noChangeArrowheads="1"/>
          </p:cNvSpPr>
          <p:nvPr/>
        </p:nvSpPr>
        <p:spPr bwMode="auto">
          <a:xfrm>
            <a:off x="6499860" y="2240915"/>
            <a:ext cx="3663315" cy="1261110"/>
          </a:xfrm>
          <a:prstGeom prst="rect"/>
          <a:solidFill>
            <a:schemeClr val="tx1">
              <a:lumMod val="75000"/>
              <a:lumOff val="25000"/>
            </a:schemeClr>
          </a:solidFill>
          <a:ln>
            <a:noFill/>
          </a:ln>
        </p:spPr>
        <p:txBody>
          <a:bodyPr wrap="square">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indent="0" marL="0">
              <a:lnSpc>
                <a:spcPct val="150000"/>
              </a:lnSpc>
              <a:buFont typeface="Wingdings" panose="05000000000000000000" charset="0"/>
              <a:buNone/>
            </a:pPr>
            <a:r>
              <a:rPr altLang="zh-CN" dirty="0" sz="1600" lang="en-US">
                <a:solidFill>
                  <a:schemeClr val="bg1"/>
                </a:solidFill>
                <a:latin typeface="微软雅黑" panose="020B0503020204020204" pitchFamily="34" charset="-122"/>
                <a:ea typeface="微软雅黑" panose="020B0503020204020204" pitchFamily="34" charset="-122"/>
                <a:sym typeface="+mn-ea"/>
              </a:rPr>
              <a:t>2</a:t>
            </a:r>
            <a:r>
              <a:rPr altLang="en-US" dirty="0" sz="1600" lang="zh-CN">
                <a:solidFill>
                  <a:schemeClr val="bg1"/>
                </a:solidFill>
                <a:latin typeface="微软雅黑" panose="020B0503020204020204" pitchFamily="34" charset="-122"/>
                <a:ea typeface="微软雅黑" panose="020B0503020204020204" pitchFamily="34" charset="-122"/>
                <a:sym typeface="+mn-ea"/>
              </a:rPr>
              <a:t>、【确认交卷？】。表示题目已全部完成，点击【确定】交卷即可。如需检查题目，可点击【取消】</a:t>
            </a:r>
            <a:r>
              <a:rPr altLang="en-US" dirty="0" sz="1800" lang="zh-CN">
                <a:solidFill>
                  <a:schemeClr val="bg1"/>
                </a:solidFill>
                <a:latin typeface="微软雅黑" panose="020B0503020204020204" pitchFamily="34" charset="-122"/>
                <a:ea typeface="微软雅黑" panose="020B0503020204020204" pitchFamily="34" charset="-122"/>
                <a:sym typeface="+mn-ea"/>
              </a:rPr>
              <a:t>。</a:t>
            </a:r>
            <a:endParaRPr altLang="en-US" dirty="0" sz="1800" lang="zh-CN">
              <a:solidFill>
                <a:schemeClr val="bg1"/>
              </a:solidFill>
              <a:latin typeface="微软雅黑" panose="020B0503020204020204" pitchFamily="34" charset="-122"/>
              <a:ea typeface="微软雅黑" panose="020B0503020204020204" pitchFamily="34" charset="-122"/>
              <a:sym typeface="+mn-ea"/>
            </a:endParaRPr>
          </a:p>
        </p:txBody>
      </p:sp>
      <p:pic>
        <p:nvPicPr>
          <p:cNvPr id="2097219" name="图片 13"/>
          <p:cNvPicPr>
            <a:picLocks noChangeAspect="1"/>
          </p:cNvPicPr>
          <p:nvPr/>
        </p:nvPicPr>
        <p:blipFill>
          <a:blip xmlns:r="http://schemas.openxmlformats.org/officeDocument/2006/relationships" r:embed="rId4"/>
          <a:stretch>
            <a:fillRect/>
          </a:stretch>
        </p:blipFill>
        <p:spPr>
          <a:xfrm>
            <a:off x="8011862" y="3597250"/>
            <a:ext cx="2224127" cy="2366010"/>
          </a:xfrm>
          <a:prstGeom prst="rect"/>
        </p:spPr>
      </p:pic>
    </p:spTree>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84" name=""/>
        <p:cNvGrpSpPr/>
        <p:nvPr/>
      </p:nvGrpSpPr>
      <p:grpSpPr>
        <a:xfrm>
          <a:off x="0" y="0"/>
          <a:ext cx="0" cy="0"/>
          <a:chOff x="0" y="0"/>
          <a:chExt cx="0" cy="0"/>
        </a:xfrm>
      </p:grpSpPr>
      <p:sp>
        <p:nvSpPr>
          <p:cNvPr id="1048651"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52"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53"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54" name="TextBox 42      (向天歌演示原创作品：www.TopPPT.cn)"/>
          <p:cNvSpPr txBox="1">
            <a:spLocks noChangeArrowheads="1"/>
          </p:cNvSpPr>
          <p:nvPr/>
        </p:nvSpPr>
        <p:spPr bwMode="auto">
          <a:xfrm>
            <a:off x="752475" y="233363"/>
            <a:ext cx="1023045" cy="523220"/>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800" lang="zh-CN">
                <a:latin typeface="微软雅黑" panose="020B0503020204020204" pitchFamily="34" charset="-122"/>
                <a:ea typeface="微软雅黑" panose="020B0503020204020204" pitchFamily="34" charset="-122"/>
              </a:rPr>
              <a:t>登录</a:t>
            </a:r>
            <a:endParaRPr altLang="en-US" b="1" dirty="0" sz="2800" lang="zh-CN">
              <a:latin typeface="微软雅黑" panose="020B0503020204020204" pitchFamily="34" charset="-122"/>
              <a:ea typeface="微软雅黑" panose="020B0503020204020204" pitchFamily="34" charset="-122"/>
            </a:endParaRPr>
          </a:p>
        </p:txBody>
      </p:sp>
      <p:pic>
        <p:nvPicPr>
          <p:cNvPr id="2097155" name="图片 8"/>
          <p:cNvPicPr>
            <a:picLocks noChangeAspect="1"/>
          </p:cNvPicPr>
          <p:nvPr/>
        </p:nvPicPr>
        <p:blipFill>
          <a:blip xmlns:r="http://schemas.openxmlformats.org/officeDocument/2006/relationships" r:embed="rId1"/>
          <a:stretch>
            <a:fillRect/>
          </a:stretch>
        </p:blipFill>
        <p:spPr>
          <a:xfrm>
            <a:off x="7464152" y="681355"/>
            <a:ext cx="3296907" cy="2931250"/>
          </a:xfrm>
          <a:prstGeom prst="rect"/>
        </p:spPr>
      </p:pic>
      <p:pic>
        <p:nvPicPr>
          <p:cNvPr id="2097156" name="图片 11"/>
          <p:cNvPicPr>
            <a:picLocks noChangeAspect="1"/>
          </p:cNvPicPr>
          <p:nvPr/>
        </p:nvPicPr>
        <p:blipFill>
          <a:blip xmlns:r="http://schemas.openxmlformats.org/officeDocument/2006/relationships" r:embed="rId2"/>
          <a:stretch>
            <a:fillRect/>
          </a:stretch>
        </p:blipFill>
        <p:spPr>
          <a:xfrm>
            <a:off x="9530601" y="1885117"/>
            <a:ext cx="2655700" cy="2817693"/>
          </a:xfrm>
          <a:prstGeom prst="rect"/>
        </p:spPr>
      </p:pic>
      <p:sp>
        <p:nvSpPr>
          <p:cNvPr id="1048655" name="文本框 21"/>
          <p:cNvSpPr txBox="1"/>
          <p:nvPr/>
        </p:nvSpPr>
        <p:spPr>
          <a:xfrm>
            <a:off x="9080464" y="1021239"/>
            <a:ext cx="417102" cy="369332"/>
          </a:xfrm>
          <a:prstGeom prst="rect"/>
          <a:noFill/>
        </p:spPr>
        <p:txBody>
          <a:bodyPr anchor="t" rtlCol="0" wrap="none">
            <a:spAutoFit/>
          </a:bodyPr>
          <a:p>
            <a:r>
              <a:rPr altLang="en-US" b="1" dirty="0" lang="zh-CN">
                <a:solidFill>
                  <a:srgbClr val="FF0000"/>
                </a:solidFill>
              </a:rPr>
              <a:t>③</a:t>
            </a:r>
            <a:endParaRPr altLang="en-US" b="1" dirty="0" lang="zh-CN">
              <a:solidFill>
                <a:srgbClr val="FF0000"/>
              </a:solidFill>
            </a:endParaRPr>
          </a:p>
        </p:txBody>
      </p:sp>
      <p:sp>
        <p:nvSpPr>
          <p:cNvPr id="1048656" name="文本框 22"/>
          <p:cNvSpPr txBox="1"/>
          <p:nvPr/>
        </p:nvSpPr>
        <p:spPr>
          <a:xfrm>
            <a:off x="10945053" y="2292151"/>
            <a:ext cx="417102" cy="369332"/>
          </a:xfrm>
          <a:prstGeom prst="rect"/>
          <a:noFill/>
        </p:spPr>
        <p:txBody>
          <a:bodyPr anchor="t" rtlCol="0" wrap="none">
            <a:spAutoFit/>
          </a:bodyPr>
          <a:p>
            <a:r>
              <a:rPr altLang="en-US" b="1" dirty="0" lang="zh-CN">
                <a:solidFill>
                  <a:srgbClr val="FF0000"/>
                </a:solidFill>
              </a:rPr>
              <a:t>④</a:t>
            </a:r>
            <a:endParaRPr altLang="en-US" b="1" dirty="0" lang="zh-CN">
              <a:solidFill>
                <a:srgbClr val="FF0000"/>
              </a:solidFill>
            </a:endParaRPr>
          </a:p>
        </p:txBody>
      </p:sp>
      <p:pic>
        <p:nvPicPr>
          <p:cNvPr id="2097157" name="图片 26"/>
          <p:cNvPicPr>
            <a:picLocks noChangeAspect="1"/>
          </p:cNvPicPr>
          <p:nvPr/>
        </p:nvPicPr>
        <p:blipFill>
          <a:blip xmlns:r="http://schemas.openxmlformats.org/officeDocument/2006/relationships" r:embed="rId3"/>
          <a:stretch>
            <a:fillRect/>
          </a:stretch>
        </p:blipFill>
        <p:spPr>
          <a:xfrm>
            <a:off x="335280" y="720090"/>
            <a:ext cx="6635750" cy="4086860"/>
          </a:xfrm>
          <a:prstGeom prst="rect"/>
        </p:spPr>
      </p:pic>
      <p:sp>
        <p:nvSpPr>
          <p:cNvPr id="1048657" name="文本框 2"/>
          <p:cNvSpPr txBox="1"/>
          <p:nvPr/>
        </p:nvSpPr>
        <p:spPr>
          <a:xfrm>
            <a:off x="1714500" y="1794510"/>
            <a:ext cx="598805" cy="546735"/>
          </a:xfrm>
          <a:prstGeom prst="rect"/>
          <a:noFill/>
        </p:spPr>
        <p:txBody>
          <a:bodyPr anchor="t" rtlCol="0" wrap="none">
            <a:noAutofit/>
          </a:bodyPr>
          <a:p>
            <a:r>
              <a:rPr altLang="en-US" b="1" dirty="0" lang="zh-CN">
                <a:solidFill>
                  <a:srgbClr val="FF0000"/>
                </a:solidFill>
              </a:rPr>
              <a:t>①</a:t>
            </a:r>
            <a:endParaRPr altLang="en-US" b="1" dirty="0" lang="zh-CN">
              <a:solidFill>
                <a:srgbClr val="FF0000"/>
              </a:solidFill>
            </a:endParaRPr>
          </a:p>
        </p:txBody>
      </p:sp>
      <p:sp>
        <p:nvSpPr>
          <p:cNvPr id="1048658" name="对话气泡: 矩形 27"/>
          <p:cNvSpPr/>
          <p:nvPr/>
        </p:nvSpPr>
        <p:spPr>
          <a:xfrm>
            <a:off x="6984124" y="3694225"/>
            <a:ext cx="1688319" cy="836470"/>
          </a:xfrm>
          <a:prstGeom prst="wedgeRectCallout">
            <a:avLst>
              <a:gd name="adj1" fmla="val 39287"/>
              <a:gd name="adj2" fmla="val -127092"/>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anchor="ctr" rtlCol="0"/>
          <a:p>
            <a:pPr algn="ctr"/>
            <a:r>
              <a:rPr altLang="en-US" dirty="0" sz="1100" lang="zh-CN">
                <a:solidFill>
                  <a:srgbClr val="FF0000"/>
                </a:solidFill>
                <a:latin typeface="微软雅黑" panose="020B0503020204020204" pitchFamily="34" charset="-122"/>
                <a:ea typeface="微软雅黑" panose="020B0503020204020204" pitchFamily="34" charset="-122"/>
              </a:rPr>
              <a:t>若勾选下次自动登录：勾选</a:t>
            </a:r>
            <a:r>
              <a:rPr altLang="en-US" dirty="0" sz="1100" lang="zh-C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后，登录状态保持7天；如不勾选则关闭浏览器即为退出。</a:t>
            </a:r>
            <a:endParaRPr altLang="en-US" dirty="0" sz="1100" lang="zh-CN">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659" name="文本框 5"/>
          <p:cNvSpPr txBox="1"/>
          <p:nvPr/>
        </p:nvSpPr>
        <p:spPr>
          <a:xfrm>
            <a:off x="5435600" y="2583815"/>
            <a:ext cx="521970" cy="466090"/>
          </a:xfrm>
          <a:prstGeom prst="rect"/>
          <a:noFill/>
        </p:spPr>
        <p:txBody>
          <a:bodyPr anchor="t" rtlCol="0" wrap="none">
            <a:noAutofit/>
          </a:bodyPr>
          <a:p>
            <a:r>
              <a:rPr altLang="en-US" b="1" dirty="0" lang="zh-CN">
                <a:solidFill>
                  <a:srgbClr val="FF0000"/>
                </a:solidFill>
              </a:rPr>
              <a:t>②</a:t>
            </a:r>
            <a:endParaRPr altLang="en-US" b="1" dirty="0" lang="zh-CN">
              <a:solidFill>
                <a:srgbClr val="FF0000"/>
              </a:solidFill>
            </a:endParaRPr>
          </a:p>
        </p:txBody>
      </p:sp>
      <p:sp>
        <p:nvSpPr>
          <p:cNvPr id="1048660" name="文本框 4"/>
          <p:cNvSpPr txBox="1"/>
          <p:nvPr/>
        </p:nvSpPr>
        <p:spPr>
          <a:xfrm>
            <a:off x="31750" y="4693285"/>
            <a:ext cx="8793480" cy="2153285"/>
          </a:xfrm>
          <a:prstGeom prst="rect"/>
          <a:solidFill>
            <a:schemeClr val="tx1">
              <a:lumMod val="75000"/>
              <a:lumOff val="25000"/>
            </a:schemeClr>
          </a:solidFill>
        </p:spPr>
        <p:txBody>
          <a:bodyPr rtlCol="0" wrap="square">
            <a:noAutofit/>
          </a:bodyPr>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登录方式：</a:t>
            </a:r>
            <a:endParaRPr altLang="en-US" dirty="0" sz="1800" lang="zh-CN">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dirty="0" sz="1800">
                <a:solidFill>
                  <a:schemeClr val="bg1"/>
                </a:solidFill>
                <a:latin typeface="微软雅黑" panose="020B0503020204020204" pitchFamily="34" charset="-122"/>
                <a:ea typeface="微软雅黑" panose="020B0503020204020204" pitchFamily="34" charset="-122"/>
              </a:rPr>
              <a:t>①（手机号/超星号）处输入手机号/超星号登录（超星号由学校提供）。</a:t>
            </a:r>
            <a:endParaRPr dirty="0" sz="1800">
              <a:solidFill>
                <a:schemeClr val="bg1"/>
              </a:solidFill>
              <a:latin typeface="微软雅黑" panose="020B0503020204020204" pitchFamily="34" charset="-122"/>
              <a:ea typeface="微软雅黑" panose="020B0503020204020204" pitchFamily="34" charset="-122"/>
            </a:endParaRPr>
          </a:p>
          <a:p>
            <a:pPr>
              <a:lnSpc>
                <a:spcPct val="150000"/>
              </a:lnSpc>
            </a:pPr>
            <a:r>
              <a:rPr dirty="0" sz="1800">
                <a:solidFill>
                  <a:schemeClr val="bg1"/>
                </a:solidFill>
                <a:latin typeface="微软雅黑" panose="020B0503020204020204" pitchFamily="34" charset="-122"/>
                <a:ea typeface="微软雅黑" panose="020B0503020204020204" pitchFamily="34" charset="-122"/>
              </a:rPr>
              <a:t>②手机学习通app扫码登录。</a:t>
            </a:r>
            <a:endParaRPr dirty="0" sz="1800">
              <a:solidFill>
                <a:schemeClr val="bg1"/>
              </a:solidFill>
              <a:latin typeface="微软雅黑" panose="020B0503020204020204" pitchFamily="34" charset="-122"/>
              <a:ea typeface="微软雅黑" panose="020B0503020204020204" pitchFamily="34" charset="-122"/>
            </a:endParaRPr>
          </a:p>
          <a:p>
            <a:pPr>
              <a:lnSpc>
                <a:spcPct val="150000"/>
              </a:lnSpc>
            </a:pPr>
            <a:r>
              <a:rPr dirty="0" sz="1800">
                <a:solidFill>
                  <a:schemeClr val="bg1"/>
                </a:solidFill>
                <a:latin typeface="微软雅黑" panose="020B0503020204020204" pitchFamily="34" charset="-122"/>
                <a:ea typeface="微软雅黑" panose="020B0503020204020204" pitchFamily="34" charset="-122"/>
              </a:rPr>
              <a:t>③【验证码登录】。</a:t>
            </a:r>
            <a:endParaRPr dirty="0" sz="1800">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④</a:t>
            </a:r>
            <a:r>
              <a:rPr dirty="0" sz="1800">
                <a:solidFill>
                  <a:schemeClr val="bg1"/>
                </a:solidFill>
                <a:latin typeface="微软雅黑" panose="020B0503020204020204" pitchFamily="34" charset="-122"/>
                <a:ea typeface="微软雅黑" panose="020B0503020204020204" pitchFamily="34" charset="-122"/>
              </a:rPr>
              <a:t>若手机号</a:t>
            </a:r>
            <a:r>
              <a:rPr dirty="0" sz="1800" lang="zh-CN">
                <a:solidFill>
                  <a:schemeClr val="bg1"/>
                </a:solidFill>
                <a:latin typeface="微软雅黑" panose="020B0503020204020204" pitchFamily="34" charset="-122"/>
                <a:ea typeface="微软雅黑" panose="020B0503020204020204" pitchFamily="34" charset="-122"/>
              </a:rPr>
              <a:t>未注册</a:t>
            </a:r>
            <a:r>
              <a:rPr dirty="0" sz="1800">
                <a:solidFill>
                  <a:schemeClr val="bg1"/>
                </a:solidFill>
                <a:latin typeface="微软雅黑" panose="020B0503020204020204" pitchFamily="34" charset="-122"/>
                <a:ea typeface="微软雅黑" panose="020B0503020204020204" pitchFamily="34" charset="-122"/>
              </a:rPr>
              <a:t>，请点击【新用户注册】，根据页面提示注册并绑定学号。</a:t>
            </a:r>
            <a:endParaRPr dirty="0" sz="1800">
              <a:solidFill>
                <a:schemeClr val="bg1"/>
              </a:solidFill>
              <a:latin typeface="微软雅黑" panose="020B0503020204020204" pitchFamily="34" charset="-122"/>
              <a:ea typeface="微软雅黑" panose="020B0503020204020204" pitchFamily="34" charset="-122"/>
            </a:endParaRPr>
          </a:p>
          <a:p>
            <a:pPr>
              <a:lnSpc>
                <a:spcPct val="150000"/>
              </a:lnSpc>
            </a:pPr>
            <a:endParaRPr dirty="0" sz="1800">
              <a:solidFill>
                <a:schemeClr val="bg1"/>
              </a:solidFill>
              <a:latin typeface="微软雅黑" panose="020B0503020204020204" pitchFamily="34" charset="-122"/>
              <a:ea typeface="微软雅黑" panose="020B0503020204020204" pitchFamily="34" charset="-122"/>
            </a:endParaRPr>
          </a:p>
        </p:txBody>
      </p:sp>
      <p:sp>
        <p:nvSpPr>
          <p:cNvPr id="1048661" name="文本框 1"/>
          <p:cNvSpPr txBox="1"/>
          <p:nvPr/>
        </p:nvSpPr>
        <p:spPr>
          <a:xfrm>
            <a:off x="8905875" y="5093335"/>
            <a:ext cx="3259455" cy="1367155"/>
          </a:xfrm>
          <a:prstGeom prst="rect"/>
          <a:solidFill>
            <a:schemeClr val="tx1">
              <a:lumMod val="75000"/>
              <a:lumOff val="25000"/>
            </a:schemeClr>
          </a:solidFill>
          <a:ln>
            <a:noFill/>
          </a:ln>
        </p:spPr>
        <p:txBody>
          <a:bodyPr rtlCol="0" wrap="square">
            <a:noAutofit/>
          </a:bodyPr>
          <a:p>
            <a:r>
              <a:rPr dirty="0">
                <a:solidFill>
                  <a:srgbClr val="FF0000"/>
                </a:solidFill>
                <a:latin typeface="微软雅黑" panose="020B0503020204020204" pitchFamily="34" charset="-122"/>
                <a:ea typeface="微软雅黑" panose="020B0503020204020204" pitchFamily="34" charset="-122"/>
                <a:sym typeface="+mn-ea"/>
              </a:rPr>
              <a:t>温馨提示</a:t>
            </a:r>
            <a:r>
              <a:rPr dirty="0">
                <a:solidFill>
                  <a:schemeClr val="bg1"/>
                </a:solidFill>
                <a:latin typeface="微软雅黑" panose="020B0503020204020204" pitchFamily="34" charset="-122"/>
                <a:ea typeface="微软雅黑" panose="020B0503020204020204" pitchFamily="34" charset="-122"/>
                <a:sym typeface="+mn-ea"/>
              </a:rPr>
              <a:t>：验证码一般为4位数，有效期为10分钟。密码要求8-16位，至少包含数字、字母、符号两种元素。</a:t>
            </a:r>
            <a:endParaRPr dirty="0">
              <a:solidFill>
                <a:schemeClr val="bg1"/>
              </a:solidFill>
              <a:latin typeface="微软雅黑" panose="020B0503020204020204" pitchFamily="34" charset="-122"/>
              <a:ea typeface="微软雅黑" panose="020B0503020204020204" pitchFamily="34" charset="-122"/>
            </a:endParaRPr>
          </a:p>
          <a:p>
            <a:endParaRPr altLang="en-US" lang="zh-CN"/>
          </a:p>
        </p:txBody>
      </p:sp>
    </p:spTree>
  </p:cSld>
  <p:clrMapOvr>
    <a:masterClrMapping/>
  </p:clrMapOvr>
  <p:transition>
    <p:fade thruBlk="1"/>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79" name=""/>
        <p:cNvGrpSpPr/>
        <p:nvPr/>
      </p:nvGrpSpPr>
      <p:grpSpPr>
        <a:xfrm>
          <a:off x="0" y="0"/>
          <a:ext cx="0" cy="0"/>
          <a:chOff x="0" y="0"/>
          <a:chExt cx="0" cy="0"/>
        </a:xfrm>
      </p:grpSpPr>
      <p:sp>
        <p:nvSpPr>
          <p:cNvPr id="1048965"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66"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67"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68"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讨论</a:t>
            </a:r>
            <a:endParaRPr altLang="en-US" b="1" sz="2800" lang="zh-CN">
              <a:latin typeface="微软雅黑" panose="020B0503020204020204" pitchFamily="34" charset="-122"/>
              <a:ea typeface="微软雅黑" panose="020B0503020204020204" pitchFamily="34" charset="-122"/>
            </a:endParaRPr>
          </a:p>
        </p:txBody>
      </p:sp>
      <p:sp>
        <p:nvSpPr>
          <p:cNvPr id="1048969" name="TextBox 43      (向天歌演示原创作品：www.TopPPT.cn)"/>
          <p:cNvSpPr txBox="1">
            <a:spLocks noChangeArrowheads="1"/>
          </p:cNvSpPr>
          <p:nvPr/>
        </p:nvSpPr>
        <p:spPr bwMode="auto">
          <a:xfrm>
            <a:off x="0" y="5024120"/>
            <a:ext cx="8964930" cy="1849755"/>
          </a:xfrm>
          <a:prstGeom prst="rect"/>
          <a:solidFill>
            <a:schemeClr val="tx1">
              <a:lumMod val="75000"/>
              <a:lumOff val="25000"/>
            </a:schemeClr>
          </a:solidFill>
          <a:ln>
            <a:noFill/>
          </a:ln>
        </p:spPr>
        <p:txBody>
          <a:bodyPr wrap="square">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rPr>
              <a:t>打开课程-讨论-点击【新建话题】可以发布讨论，也可在课程章节页面点击【讨论】发布。</a:t>
            </a:r>
            <a:endParaRPr altLang="en-US" dirty="0" sz="1800" lang="zh-CN">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rPr>
              <a:t>右侧我的（讨论），可以查看我发布、我回复和回复我的讨论。</a:t>
            </a:r>
            <a:endParaRPr altLang="en-US" dirty="0" sz="1800" lang="zh-CN">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rPr>
              <a:t>点击话题右侧三点，可以对此话题转发、编辑和删除。</a:t>
            </a:r>
            <a:endParaRPr altLang="en-US" dirty="0" sz="1800" lang="zh-CN">
              <a:solidFill>
                <a:schemeClr val="bg1"/>
              </a:solidFill>
              <a:latin typeface="微软雅黑" panose="020B0503020204020204" pitchFamily="34" charset="-122"/>
              <a:ea typeface="微软雅黑" panose="020B0503020204020204" pitchFamily="34" charset="-122"/>
            </a:endParaRPr>
          </a:p>
        </p:txBody>
      </p:sp>
      <p:pic>
        <p:nvPicPr>
          <p:cNvPr id="2097220" name="图片 7"/>
          <p:cNvPicPr>
            <a:picLocks noChangeAspect="1"/>
          </p:cNvPicPr>
          <p:nvPr/>
        </p:nvPicPr>
        <p:blipFill>
          <a:blip xmlns:r="http://schemas.openxmlformats.org/officeDocument/2006/relationships" r:embed="rId1"/>
          <a:stretch>
            <a:fillRect/>
          </a:stretch>
        </p:blipFill>
        <p:spPr>
          <a:xfrm>
            <a:off x="47625" y="1340485"/>
            <a:ext cx="6991350" cy="3453765"/>
          </a:xfrm>
          <a:prstGeom prst="rect"/>
        </p:spPr>
      </p:pic>
      <p:pic>
        <p:nvPicPr>
          <p:cNvPr id="2097221" name="图片 8"/>
          <p:cNvPicPr>
            <a:picLocks noChangeAspect="1"/>
          </p:cNvPicPr>
          <p:nvPr/>
        </p:nvPicPr>
        <p:blipFill>
          <a:blip xmlns:r="http://schemas.openxmlformats.org/officeDocument/2006/relationships" r:embed="rId2"/>
          <a:stretch>
            <a:fillRect/>
          </a:stretch>
        </p:blipFill>
        <p:spPr>
          <a:xfrm>
            <a:off x="7032625" y="387350"/>
            <a:ext cx="5109845" cy="2537460"/>
          </a:xfrm>
          <a:prstGeom prst="rect"/>
        </p:spPr>
      </p:pic>
      <p:pic>
        <p:nvPicPr>
          <p:cNvPr id="2097222" name="图片 9"/>
          <p:cNvPicPr>
            <a:picLocks noChangeAspect="1"/>
          </p:cNvPicPr>
          <p:nvPr/>
        </p:nvPicPr>
        <p:blipFill>
          <a:blip xmlns:r="http://schemas.openxmlformats.org/officeDocument/2006/relationships" r:embed="rId3"/>
          <a:stretch>
            <a:fillRect/>
          </a:stretch>
        </p:blipFill>
        <p:spPr>
          <a:xfrm>
            <a:off x="9027160" y="2924810"/>
            <a:ext cx="3115310" cy="3909695"/>
          </a:xfrm>
          <a:prstGeom prst="rect"/>
        </p:spPr>
      </p:pic>
    </p:spTree>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82" name=""/>
        <p:cNvGrpSpPr/>
        <p:nvPr/>
      </p:nvGrpSpPr>
      <p:grpSpPr>
        <a:xfrm>
          <a:off x="0" y="0"/>
          <a:ext cx="0" cy="0"/>
          <a:chOff x="0" y="0"/>
          <a:chExt cx="0" cy="0"/>
        </a:xfrm>
      </p:grpSpPr>
      <p:sp>
        <p:nvSpPr>
          <p:cNvPr id="1048973"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74"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75"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76"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章节学习次数</a:t>
            </a:r>
            <a:endParaRPr altLang="en-US" b="1" sz="2800" lang="zh-CN">
              <a:latin typeface="微软雅黑" panose="020B0503020204020204" pitchFamily="34" charset="-122"/>
              <a:ea typeface="微软雅黑" panose="020B0503020204020204" pitchFamily="34" charset="-122"/>
            </a:endParaRPr>
          </a:p>
        </p:txBody>
      </p:sp>
      <p:sp>
        <p:nvSpPr>
          <p:cNvPr id="1048977" name="TextBox 43      (向天歌演示原创作品：www.TopPPT.cn)"/>
          <p:cNvSpPr txBox="1">
            <a:spLocks noChangeArrowheads="1"/>
          </p:cNvSpPr>
          <p:nvPr/>
        </p:nvSpPr>
        <p:spPr bwMode="auto">
          <a:xfrm>
            <a:off x="22860" y="6155055"/>
            <a:ext cx="12143740" cy="362585"/>
          </a:xfrm>
          <a:prstGeom prst="rect"/>
          <a:solidFill>
            <a:schemeClr val="tx1">
              <a:lumMod val="75000"/>
              <a:lumOff val="25000"/>
            </a:schemeClr>
          </a:solidFill>
          <a:ln>
            <a:noFill/>
          </a:ln>
        </p:spPr>
        <p:txBody>
          <a:bodyPr wrap="square">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altLang="en-US" dirty="0" lang="zh-CN">
                <a:solidFill>
                  <a:schemeClr val="bg1"/>
                </a:solidFill>
                <a:latin typeface="微软雅黑" panose="020B0503020204020204" pitchFamily="34" charset="-122"/>
                <a:ea typeface="微软雅黑" panose="020B0503020204020204" pitchFamily="34" charset="-122"/>
                <a:sym typeface="+mn-ea"/>
              </a:rPr>
              <a:t>❖章节学习次数，需要</a:t>
            </a:r>
            <a:r>
              <a:rPr dirty="0">
                <a:solidFill>
                  <a:schemeClr val="bg1"/>
                </a:solidFill>
                <a:latin typeface="微软雅黑" panose="020B0503020204020204" pitchFamily="34" charset="-122"/>
                <a:ea typeface="微软雅黑" panose="020B0503020204020204" pitchFamily="34" charset="-122"/>
                <a:sym typeface="+mn-ea"/>
              </a:rPr>
              <a:t>从课程章节目录页访问章节才可以计入，且不能频繁操作。</a:t>
            </a:r>
            <a:endParaRPr altLang="en-US" dirty="0" lang="zh-CN">
              <a:solidFill>
                <a:schemeClr val="bg1"/>
              </a:solidFill>
              <a:latin typeface="微软雅黑" panose="020B0503020204020204" pitchFamily="34" charset="-122"/>
              <a:ea typeface="微软雅黑" panose="020B0503020204020204" pitchFamily="34" charset="-122"/>
            </a:endParaRPr>
          </a:p>
        </p:txBody>
      </p:sp>
      <p:pic>
        <p:nvPicPr>
          <p:cNvPr id="2097223" name="图片 2"/>
          <p:cNvPicPr>
            <a:picLocks noChangeAspect="1"/>
          </p:cNvPicPr>
          <p:nvPr/>
        </p:nvPicPr>
        <p:blipFill>
          <a:blip xmlns:r="http://schemas.openxmlformats.org/officeDocument/2006/relationships" r:embed="rId1"/>
          <a:stretch>
            <a:fillRect/>
          </a:stretch>
        </p:blipFill>
        <p:spPr>
          <a:xfrm>
            <a:off x="0" y="918210"/>
            <a:ext cx="7954010" cy="5021580"/>
          </a:xfrm>
          <a:prstGeom prst="rect"/>
        </p:spPr>
      </p:pic>
      <p:pic>
        <p:nvPicPr>
          <p:cNvPr id="2097224" name="图片 4"/>
          <p:cNvPicPr>
            <a:picLocks noChangeAspect="1"/>
          </p:cNvPicPr>
          <p:nvPr/>
        </p:nvPicPr>
        <p:blipFill>
          <a:blip xmlns:r="http://schemas.openxmlformats.org/officeDocument/2006/relationships" r:embed="rId2"/>
          <a:stretch>
            <a:fillRect/>
          </a:stretch>
        </p:blipFill>
        <p:spPr>
          <a:xfrm>
            <a:off x="7104380" y="2023745"/>
            <a:ext cx="5102225" cy="3790950"/>
          </a:xfrm>
          <a:prstGeom prst="rect"/>
        </p:spPr>
      </p:pic>
      <p:sp>
        <p:nvSpPr>
          <p:cNvPr id="1048978" name="文本框 7"/>
          <p:cNvSpPr txBox="1"/>
          <p:nvPr/>
        </p:nvSpPr>
        <p:spPr>
          <a:xfrm>
            <a:off x="5058410" y="2677160"/>
            <a:ext cx="534035" cy="368300"/>
          </a:xfrm>
          <a:prstGeom prst="rect"/>
          <a:noFill/>
          <a:ln w="38100">
            <a:solidFill>
              <a:srgbClr val="FF0000"/>
            </a:solidFill>
          </a:ln>
        </p:spPr>
        <p:txBody>
          <a:bodyPr rtlCol="0" wrap="square">
            <a:spAutoFit/>
          </a:bodyPr>
          <a:p>
            <a:endParaRPr altLang="en-US" lang="zh-CN"/>
          </a:p>
        </p:txBody>
      </p:sp>
      <p:sp>
        <p:nvSpPr>
          <p:cNvPr id="1048979" name="文本框 1"/>
          <p:cNvSpPr txBox="1"/>
          <p:nvPr/>
        </p:nvSpPr>
        <p:spPr>
          <a:xfrm>
            <a:off x="1271270" y="1412875"/>
            <a:ext cx="412750" cy="368300"/>
          </a:xfrm>
          <a:prstGeom prst="rect"/>
          <a:noFill/>
        </p:spPr>
        <p:txBody>
          <a:bodyPr anchor="t" rtlCol="0" wrap="none">
            <a:spAutoFit/>
          </a:bodyPr>
          <a:p>
            <a:r>
              <a:rPr altLang="en-US" b="1" lang="zh-CN">
                <a:solidFill>
                  <a:srgbClr val="FF0000"/>
                </a:solidFill>
              </a:rPr>
              <a:t>①</a:t>
            </a:r>
            <a:endParaRPr altLang="en-US" b="1" lang="zh-CN">
              <a:solidFill>
                <a:srgbClr val="FF0000"/>
              </a:solidFill>
            </a:endParaRPr>
          </a:p>
        </p:txBody>
      </p:sp>
      <p:sp>
        <p:nvSpPr>
          <p:cNvPr id="1048980" name="文本框 3"/>
          <p:cNvSpPr txBox="1"/>
          <p:nvPr/>
        </p:nvSpPr>
        <p:spPr>
          <a:xfrm>
            <a:off x="7896225" y="2348865"/>
            <a:ext cx="412750" cy="368300"/>
          </a:xfrm>
          <a:prstGeom prst="rect"/>
          <a:noFill/>
        </p:spPr>
        <p:txBody>
          <a:bodyPr anchor="t" rtlCol="0" wrap="none">
            <a:spAutoFit/>
          </a:bodyPr>
          <a:p>
            <a:r>
              <a:rPr altLang="en-US" b="1" lang="zh-CN">
                <a:solidFill>
                  <a:srgbClr val="FF0000"/>
                </a:solidFill>
              </a:rPr>
              <a:t>②</a:t>
            </a:r>
            <a:endParaRPr altLang="en-US" b="1" lang="zh-CN">
              <a:solidFill>
                <a:srgbClr val="FF0000"/>
              </a:solidFill>
            </a:endParaRPr>
          </a:p>
        </p:txBody>
      </p:sp>
    </p:spTree>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85" name=""/>
        <p:cNvGrpSpPr/>
        <p:nvPr/>
      </p:nvGrpSpPr>
      <p:grpSpPr>
        <a:xfrm>
          <a:off x="0" y="0"/>
          <a:ext cx="0" cy="0"/>
          <a:chOff x="0" y="0"/>
          <a:chExt cx="0" cy="0"/>
        </a:xfrm>
      </p:grpSpPr>
      <p:sp>
        <p:nvSpPr>
          <p:cNvPr id="1048984"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85"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86"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87"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800" lang="zh-CN">
                <a:latin typeface="微软雅黑" panose="020B0503020204020204" pitchFamily="34" charset="-122"/>
                <a:ea typeface="微软雅黑" panose="020B0503020204020204" pitchFamily="34" charset="-122"/>
              </a:rPr>
              <a:t>课堂活动</a:t>
            </a:r>
            <a:r>
              <a:rPr altLang="en-US" b="1" dirty="0" sz="2800" lang="zh-CN">
                <a:solidFill>
                  <a:srgbClr val="FF0000"/>
                </a:solidFill>
                <a:latin typeface="微软雅黑" panose="020B0503020204020204" pitchFamily="34" charset="-122"/>
                <a:ea typeface="微软雅黑" panose="020B0503020204020204" pitchFamily="34" charset="-122"/>
              </a:rPr>
              <a:t>➤</a:t>
            </a:r>
            <a:r>
              <a:rPr altLang="en-US" b="1" dirty="0" sz="2400" lang="zh-CN">
                <a:latin typeface="微软雅黑" panose="020B0503020204020204" pitchFamily="34" charset="-122"/>
                <a:ea typeface="微软雅黑" panose="020B0503020204020204" pitchFamily="34" charset="-122"/>
              </a:rPr>
              <a:t>签到</a:t>
            </a:r>
            <a:endParaRPr altLang="en-US" b="1" dirty="0" sz="2400" lang="zh-CN">
              <a:latin typeface="微软雅黑" panose="020B0503020204020204" pitchFamily="34" charset="-122"/>
              <a:ea typeface="微软雅黑" panose="020B0503020204020204" pitchFamily="34" charset="-122"/>
            </a:endParaRPr>
          </a:p>
        </p:txBody>
      </p:sp>
      <p:sp>
        <p:nvSpPr>
          <p:cNvPr id="1048988" name="TextBox 43      (向天歌演示原创作品：www.TopPPT.cn)"/>
          <p:cNvSpPr txBox="1">
            <a:spLocks noChangeArrowheads="1"/>
          </p:cNvSpPr>
          <p:nvPr/>
        </p:nvSpPr>
        <p:spPr bwMode="auto">
          <a:xfrm>
            <a:off x="408305" y="5405120"/>
            <a:ext cx="11283315" cy="1337945"/>
          </a:xfrm>
          <a:prstGeom prst="rect"/>
          <a:solidFill>
            <a:schemeClr val="tx1">
              <a:lumMod val="75000"/>
              <a:lumOff val="25000"/>
            </a:schemeClr>
          </a:solid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签到】是老师在上课时发出的【活动】任务，如果老师没有发出签到任务（即：您在任务里没有看到任何进行中或者已结束的任务），是不需要签到的，直接完成课程内容即可。您在【考核内容】中看下是否有签到比例，如无此考核项，是不需要完成的。</a:t>
            </a:r>
            <a:r>
              <a:rPr altLang="en-US" dirty="0" sz="1800" lang="zh-CN">
                <a:solidFill>
                  <a:srgbClr val="FF0000"/>
                </a:solidFill>
                <a:latin typeface="微软雅黑" panose="020B0503020204020204" pitchFamily="34" charset="-122"/>
                <a:ea typeface="微软雅黑" panose="020B0503020204020204" pitchFamily="34" charset="-122"/>
                <a:sym typeface="+mn-ea"/>
              </a:rPr>
              <a:t>学习记录里面可以查看具体的签到情况。</a:t>
            </a:r>
            <a:endParaRPr altLang="en-US" dirty="0" sz="1800" lang="zh-CN">
              <a:solidFill>
                <a:srgbClr val="FF0000"/>
              </a:solidFill>
              <a:latin typeface="微软雅黑" panose="020B0503020204020204" pitchFamily="34" charset="-122"/>
              <a:ea typeface="微软雅黑" panose="020B0503020204020204" pitchFamily="34" charset="-122"/>
              <a:sym typeface="+mn-ea"/>
            </a:endParaRPr>
          </a:p>
        </p:txBody>
      </p:sp>
      <p:pic>
        <p:nvPicPr>
          <p:cNvPr id="2097225" name="图片 2"/>
          <p:cNvPicPr>
            <a:picLocks noChangeAspect="1"/>
          </p:cNvPicPr>
          <p:nvPr/>
        </p:nvPicPr>
        <p:blipFill>
          <a:blip xmlns:r="http://schemas.openxmlformats.org/officeDocument/2006/relationships" r:embed="rId1"/>
          <a:stretch>
            <a:fillRect/>
          </a:stretch>
        </p:blipFill>
        <p:spPr>
          <a:xfrm>
            <a:off x="294640" y="2204720"/>
            <a:ext cx="11296650" cy="3200400"/>
          </a:xfrm>
          <a:prstGeom prst="rect"/>
        </p:spPr>
      </p:pic>
      <p:pic>
        <p:nvPicPr>
          <p:cNvPr id="2097226" name="图片 4"/>
          <p:cNvPicPr>
            <a:picLocks noChangeAspect="1"/>
          </p:cNvPicPr>
          <p:nvPr/>
        </p:nvPicPr>
        <p:blipFill>
          <a:blip xmlns:r="http://schemas.openxmlformats.org/officeDocument/2006/relationships" r:embed="rId2"/>
          <a:stretch>
            <a:fillRect/>
          </a:stretch>
        </p:blipFill>
        <p:spPr>
          <a:xfrm>
            <a:off x="5104130" y="16301"/>
            <a:ext cx="6487160" cy="2233295"/>
          </a:xfrm>
          <a:prstGeom prst="rect"/>
        </p:spPr>
      </p:pic>
      <p:sp>
        <p:nvSpPr>
          <p:cNvPr id="1048989" name="文本框 1"/>
          <p:cNvSpPr txBox="1"/>
          <p:nvPr/>
        </p:nvSpPr>
        <p:spPr>
          <a:xfrm>
            <a:off x="5936297" y="126516"/>
            <a:ext cx="412750" cy="368300"/>
          </a:xfrm>
          <a:prstGeom prst="rect"/>
          <a:noFill/>
        </p:spPr>
        <p:txBody>
          <a:bodyPr anchor="t" rtlCol="0" wrap="none">
            <a:spAutoFit/>
          </a:bodyPr>
          <a:p>
            <a:r>
              <a:rPr altLang="en-US" b="1" dirty="0" lang="zh-CN">
                <a:solidFill>
                  <a:srgbClr val="FF0000"/>
                </a:solidFill>
              </a:rPr>
              <a:t>①</a:t>
            </a:r>
            <a:endParaRPr altLang="en-US" b="1" dirty="0" lang="zh-CN">
              <a:solidFill>
                <a:srgbClr val="FF0000"/>
              </a:solidFill>
            </a:endParaRPr>
          </a:p>
        </p:txBody>
      </p:sp>
      <p:sp>
        <p:nvSpPr>
          <p:cNvPr id="1048990" name="文本框 3"/>
          <p:cNvSpPr txBox="1"/>
          <p:nvPr/>
        </p:nvSpPr>
        <p:spPr>
          <a:xfrm>
            <a:off x="1415415" y="2420620"/>
            <a:ext cx="412750" cy="368300"/>
          </a:xfrm>
          <a:prstGeom prst="rect"/>
          <a:noFill/>
        </p:spPr>
        <p:txBody>
          <a:bodyPr anchor="t" rtlCol="0" wrap="none">
            <a:spAutoFit/>
          </a:bodyPr>
          <a:p>
            <a:r>
              <a:rPr altLang="en-US" b="1" lang="zh-CN">
                <a:solidFill>
                  <a:srgbClr val="FF0000"/>
                </a:solidFill>
              </a:rPr>
              <a:t>②</a:t>
            </a:r>
            <a:endParaRPr altLang="en-US" b="1" lang="zh-CN">
              <a:solidFill>
                <a:srgbClr val="FF0000"/>
              </a:solidFill>
            </a:endParaRPr>
          </a:p>
        </p:txBody>
      </p:sp>
    </p:spTree>
  </p:cSld>
  <p:clrMapOvr>
    <a:masterClrMapping/>
  </p:clrMapOvr>
  <p:transition>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88" name=""/>
        <p:cNvGrpSpPr/>
        <p:nvPr/>
      </p:nvGrpSpPr>
      <p:grpSpPr>
        <a:xfrm>
          <a:off x="0" y="0"/>
          <a:ext cx="0" cy="0"/>
          <a:chOff x="0" y="0"/>
          <a:chExt cx="0" cy="0"/>
        </a:xfrm>
      </p:grpSpPr>
      <p:sp>
        <p:nvSpPr>
          <p:cNvPr id="1048994"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95"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96"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997"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800" lang="zh-CN">
                <a:latin typeface="微软雅黑" panose="020B0503020204020204" pitchFamily="34" charset="-122"/>
                <a:ea typeface="微软雅黑" panose="020B0503020204020204" pitchFamily="34" charset="-122"/>
              </a:rPr>
              <a:t>课堂活动</a:t>
            </a:r>
            <a:r>
              <a:rPr altLang="en-US" b="1" dirty="0" sz="2800" lang="zh-CN">
                <a:solidFill>
                  <a:srgbClr val="FF0000"/>
                </a:solidFill>
                <a:latin typeface="微软雅黑" panose="020B0503020204020204" pitchFamily="34" charset="-122"/>
                <a:ea typeface="微软雅黑" panose="020B0503020204020204" pitchFamily="34" charset="-122"/>
              </a:rPr>
              <a:t>➤</a:t>
            </a:r>
            <a:r>
              <a:rPr altLang="en-US" b="1" dirty="0" sz="2400" lang="zh-CN">
                <a:latin typeface="微软雅黑" panose="020B0503020204020204" pitchFamily="34" charset="-122"/>
                <a:ea typeface="微软雅黑" panose="020B0503020204020204" pitchFamily="34" charset="-122"/>
              </a:rPr>
              <a:t>签到</a:t>
            </a:r>
            <a:endParaRPr altLang="en-US" b="1" dirty="0" sz="2400" lang="zh-CN">
              <a:latin typeface="微软雅黑" panose="020B0503020204020204" pitchFamily="34" charset="-122"/>
              <a:ea typeface="微软雅黑" panose="020B0503020204020204" pitchFamily="34" charset="-122"/>
            </a:endParaRPr>
          </a:p>
        </p:txBody>
      </p:sp>
      <p:sp>
        <p:nvSpPr>
          <p:cNvPr id="1048998" name="文本框 5"/>
          <p:cNvSpPr txBox="1"/>
          <p:nvPr/>
        </p:nvSpPr>
        <p:spPr>
          <a:xfrm>
            <a:off x="47625" y="5090160"/>
            <a:ext cx="12096115" cy="1767840"/>
          </a:xfrm>
          <a:prstGeom prst="rect"/>
          <a:solidFill>
            <a:schemeClr val="tx1">
              <a:lumMod val="75000"/>
              <a:lumOff val="25000"/>
            </a:schemeClr>
          </a:solidFill>
        </p:spPr>
        <p:txBody>
          <a:bodyPr rtlCol="0" wrap="square">
            <a:noAutofit/>
          </a:bodyPr>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dirty="0" sz="1800">
                <a:solidFill>
                  <a:schemeClr val="bg1"/>
                </a:solidFill>
                <a:latin typeface="微软雅黑" panose="020B0503020204020204" pitchFamily="34" charset="-122"/>
                <a:ea typeface="微软雅黑" panose="020B0503020204020204" pitchFamily="34" charset="-122"/>
                <a:sym typeface="+mn-ea"/>
              </a:rPr>
              <a:t>打开【课程】</a:t>
            </a:r>
            <a:r>
              <a:rPr altLang="zh-CN" dirty="0" sz="1800" lang="en-US">
                <a:solidFill>
                  <a:schemeClr val="bg1"/>
                </a:solidFill>
                <a:latin typeface="微软雅黑" panose="020B0503020204020204" pitchFamily="34" charset="-122"/>
                <a:ea typeface="微软雅黑" panose="020B0503020204020204" pitchFamily="34" charset="-122"/>
                <a:sym typeface="+mn-ea"/>
              </a:rPr>
              <a:t>➤</a:t>
            </a:r>
            <a:r>
              <a:rPr dirty="0" sz="1800">
                <a:solidFill>
                  <a:schemeClr val="bg1"/>
                </a:solidFill>
                <a:latin typeface="微软雅黑" panose="020B0503020204020204" pitchFamily="34" charset="-122"/>
                <a:ea typeface="微软雅黑" panose="020B0503020204020204" pitchFamily="34" charset="-122"/>
                <a:sym typeface="+mn-ea"/>
              </a:rPr>
              <a:t>【任务】列表，可看到老师发布在【进行中】和【已结束】的签到任务</a:t>
            </a:r>
            <a:r>
              <a:rPr dirty="0" sz="1800" lang="zh-CN">
                <a:solidFill>
                  <a:schemeClr val="bg1"/>
                </a:solidFill>
                <a:latin typeface="微软雅黑" panose="020B0503020204020204" pitchFamily="34" charset="-122"/>
                <a:ea typeface="微软雅黑" panose="020B0503020204020204" pitchFamily="34" charset="-122"/>
                <a:sym typeface="+mn-ea"/>
              </a:rPr>
              <a:t>。且右侧可以看到【</a:t>
            </a:r>
            <a:r>
              <a:rPr dirty="0" sz="1800">
                <a:solidFill>
                  <a:schemeClr val="bg1"/>
                </a:solidFill>
                <a:latin typeface="微软雅黑" panose="020B0503020204020204" pitchFamily="34" charset="-122"/>
                <a:ea typeface="微软雅黑" panose="020B0503020204020204" pitchFamily="34" charset="-122"/>
                <a:sym typeface="+mn-ea"/>
              </a:rPr>
              <a:t>剩余时长</a:t>
            </a:r>
            <a:r>
              <a:rPr dirty="0" sz="1800" lang="zh-CN">
                <a:solidFill>
                  <a:schemeClr val="bg1"/>
                </a:solidFill>
                <a:latin typeface="微软雅黑" panose="020B0503020204020204" pitchFamily="34" charset="-122"/>
                <a:ea typeface="微软雅黑" panose="020B0503020204020204" pitchFamily="34" charset="-122"/>
                <a:sym typeface="+mn-ea"/>
              </a:rPr>
              <a:t>】</a:t>
            </a:r>
            <a:r>
              <a:rPr dirty="0" sz="1800">
                <a:solidFill>
                  <a:schemeClr val="bg1"/>
                </a:solidFill>
                <a:latin typeface="微软雅黑" panose="020B0503020204020204" pitchFamily="34" charset="-122"/>
                <a:ea typeface="微软雅黑" panose="020B0503020204020204" pitchFamily="34" charset="-122"/>
                <a:sym typeface="+mn-ea"/>
              </a:rPr>
              <a:t>和</a:t>
            </a:r>
            <a:r>
              <a:rPr dirty="0" sz="1800" lang="zh-CN">
                <a:solidFill>
                  <a:schemeClr val="bg1"/>
                </a:solidFill>
                <a:latin typeface="微软雅黑" panose="020B0503020204020204" pitchFamily="34" charset="-122"/>
                <a:ea typeface="微软雅黑" panose="020B0503020204020204" pitchFamily="34" charset="-122"/>
                <a:sym typeface="+mn-ea"/>
              </a:rPr>
              <a:t>【</a:t>
            </a:r>
            <a:r>
              <a:rPr dirty="0" sz="1800">
                <a:solidFill>
                  <a:schemeClr val="bg1"/>
                </a:solidFill>
                <a:latin typeface="微软雅黑" panose="020B0503020204020204" pitchFamily="34" charset="-122"/>
                <a:ea typeface="微软雅黑" panose="020B0503020204020204" pitchFamily="34" charset="-122"/>
                <a:sym typeface="+mn-ea"/>
              </a:rPr>
              <a:t>结束时间</a:t>
            </a:r>
            <a:r>
              <a:rPr dirty="0" sz="1800" lang="zh-CN">
                <a:solidFill>
                  <a:schemeClr val="bg1"/>
                </a:solidFill>
                <a:latin typeface="微软雅黑" panose="020B0503020204020204" pitchFamily="34" charset="-122"/>
                <a:ea typeface="微软雅黑" panose="020B0503020204020204" pitchFamily="34" charset="-122"/>
                <a:sym typeface="+mn-ea"/>
              </a:rPr>
              <a:t>】</a:t>
            </a:r>
            <a:r>
              <a:rPr dirty="0" sz="1800">
                <a:solidFill>
                  <a:schemeClr val="bg1"/>
                </a:solidFill>
                <a:latin typeface="微软雅黑" panose="020B0503020204020204" pitchFamily="34" charset="-122"/>
                <a:ea typeface="微软雅黑" panose="020B0503020204020204" pitchFamily="34" charset="-122"/>
                <a:sym typeface="+mn-ea"/>
              </a:rPr>
              <a:t>。</a:t>
            </a:r>
            <a:endParaRPr dirty="0" sz="1800">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dirty="0" sz="1800">
                <a:solidFill>
                  <a:schemeClr val="bg1"/>
                </a:solidFill>
                <a:latin typeface="微软雅黑" panose="020B0503020204020204" pitchFamily="34" charset="-122"/>
                <a:ea typeface="微软雅黑" panose="020B0503020204020204" pitchFamily="34" charset="-122"/>
                <a:sym typeface="+mn-ea"/>
              </a:rPr>
              <a:t>若未显示签到任务，说明老师未发布。</a:t>
            </a:r>
            <a:endParaRPr dirty="0" sz="1800">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❖打开已结束的签到任务并且进行签到，状态显示【迟到】。</a:t>
            </a:r>
            <a:endParaRPr altLang="en-US" dirty="0" sz="1800" lang="zh-CN">
              <a:solidFill>
                <a:schemeClr val="bg1"/>
              </a:solidFill>
              <a:latin typeface="微软雅黑" panose="020B0503020204020204" pitchFamily="34" charset="-122"/>
              <a:ea typeface="微软雅黑" panose="020B0503020204020204" pitchFamily="34" charset="-122"/>
              <a:sym typeface="+mn-ea"/>
            </a:endParaRPr>
          </a:p>
          <a:p>
            <a:endParaRPr altLang="en-US" dirty="0" lang="zh-CN">
              <a:solidFill>
                <a:schemeClr val="bg1"/>
              </a:solidFill>
              <a:latin typeface="微软雅黑" panose="020B0503020204020204" pitchFamily="34" charset="-122"/>
              <a:ea typeface="微软雅黑" panose="020B0503020204020204" pitchFamily="34" charset="-122"/>
              <a:sym typeface="+mn-ea"/>
            </a:endParaRPr>
          </a:p>
          <a:p>
            <a:endParaRPr altLang="en-US" dirty="0" lang="zh-CN"/>
          </a:p>
        </p:txBody>
      </p:sp>
      <p:pic>
        <p:nvPicPr>
          <p:cNvPr id="2097227" name="图片 6"/>
          <p:cNvPicPr>
            <a:picLocks noChangeAspect="1"/>
          </p:cNvPicPr>
          <p:nvPr/>
        </p:nvPicPr>
        <p:blipFill>
          <a:blip xmlns:r="http://schemas.openxmlformats.org/officeDocument/2006/relationships" r:embed="rId1"/>
          <a:stretch>
            <a:fillRect/>
          </a:stretch>
        </p:blipFill>
        <p:spPr>
          <a:xfrm>
            <a:off x="47625" y="764540"/>
            <a:ext cx="11639550" cy="2682875"/>
          </a:xfrm>
          <a:prstGeom prst="rect"/>
        </p:spPr>
      </p:pic>
      <p:pic>
        <p:nvPicPr>
          <p:cNvPr id="2097228" name="图片 8"/>
          <p:cNvPicPr>
            <a:picLocks noChangeAspect="1"/>
          </p:cNvPicPr>
          <p:nvPr/>
        </p:nvPicPr>
        <p:blipFill>
          <a:blip xmlns:r="http://schemas.openxmlformats.org/officeDocument/2006/relationships" r:embed="rId2"/>
          <a:stretch>
            <a:fillRect/>
          </a:stretch>
        </p:blipFill>
        <p:spPr>
          <a:xfrm>
            <a:off x="3360420" y="2997200"/>
            <a:ext cx="7165975" cy="2096135"/>
          </a:xfrm>
          <a:prstGeom prst="rect"/>
        </p:spPr>
      </p:pic>
      <p:pic>
        <p:nvPicPr>
          <p:cNvPr id="2097229" name="图片 9"/>
          <p:cNvPicPr>
            <a:picLocks noChangeAspect="1"/>
          </p:cNvPicPr>
          <p:nvPr/>
        </p:nvPicPr>
        <p:blipFill>
          <a:blip xmlns:r="http://schemas.openxmlformats.org/officeDocument/2006/relationships" r:embed="rId3"/>
          <a:stretch>
            <a:fillRect/>
          </a:stretch>
        </p:blipFill>
        <p:spPr>
          <a:xfrm>
            <a:off x="4224655" y="458787"/>
            <a:ext cx="7214870" cy="2468245"/>
          </a:xfrm>
          <a:prstGeom prst="rect"/>
        </p:spPr>
      </p:pic>
    </p:spTree>
  </p:cSld>
  <p:clrMapOvr>
    <a:masterClrMapping/>
  </p:clrMapOvr>
  <p:transition>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91" name=""/>
        <p:cNvGrpSpPr/>
        <p:nvPr/>
      </p:nvGrpSpPr>
      <p:grpSpPr>
        <a:xfrm>
          <a:off x="0" y="0"/>
          <a:ext cx="0" cy="0"/>
          <a:chOff x="0" y="0"/>
          <a:chExt cx="0" cy="0"/>
        </a:xfrm>
      </p:grpSpPr>
      <p:sp>
        <p:nvSpPr>
          <p:cNvPr id="1049002"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03"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04"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05"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课堂活动</a:t>
            </a:r>
            <a:r>
              <a:rPr altLang="en-US" b="1" sz="2800" lang="zh-CN">
                <a:solidFill>
                  <a:srgbClr val="FF0000"/>
                </a:solidFill>
                <a:latin typeface="微软雅黑" panose="020B0503020204020204" pitchFamily="34" charset="-122"/>
                <a:ea typeface="微软雅黑" panose="020B0503020204020204" pitchFamily="34" charset="-122"/>
              </a:rPr>
              <a:t>➤</a:t>
            </a:r>
            <a:r>
              <a:rPr altLang="en-US" b="1" sz="2400" lang="zh-CN">
                <a:latin typeface="微软雅黑" panose="020B0503020204020204" pitchFamily="34" charset="-122"/>
                <a:ea typeface="微软雅黑" panose="020B0503020204020204" pitchFamily="34" charset="-122"/>
              </a:rPr>
              <a:t>课程积分</a:t>
            </a:r>
            <a:endParaRPr altLang="zh-CN" b="1" sz="2400" lang="en-US">
              <a:latin typeface="微软雅黑" panose="020B0503020204020204" pitchFamily="34" charset="-122"/>
              <a:ea typeface="微软雅黑" panose="020B0503020204020204" pitchFamily="34" charset="-122"/>
            </a:endParaRPr>
          </a:p>
        </p:txBody>
      </p:sp>
      <p:sp>
        <p:nvSpPr>
          <p:cNvPr id="1049006" name="文本框 6"/>
          <p:cNvSpPr txBox="1"/>
          <p:nvPr/>
        </p:nvSpPr>
        <p:spPr>
          <a:xfrm>
            <a:off x="8791575" y="3540760"/>
            <a:ext cx="3383280" cy="3310890"/>
          </a:xfrm>
          <a:prstGeom prst="rect"/>
          <a:solidFill>
            <a:schemeClr val="tx1">
              <a:lumMod val="75000"/>
              <a:lumOff val="25000"/>
            </a:schemeClr>
          </a:solidFill>
        </p:spPr>
        <p:txBody>
          <a:bodyPr rtlCol="0" wrap="square">
            <a:noAutofit/>
          </a:bodyPr>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课程积分包含：参与投票、问卷、抢答、选人、主题讨论、随堂练习等课程活动可以获得相应分数，积分达 </a:t>
            </a:r>
            <a:r>
              <a:rPr altLang="zh-CN" dirty="0" sz="1800" 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altLang="en-US"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分为满分，积分满分之后可以获得对应模块分数</a:t>
            </a:r>
            <a:endParaRPr altLang="en-US"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altLang="en-US"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选人和</a:t>
            </a:r>
            <a:r>
              <a:rPr altLang="en-US"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主题讨论需要教师评分，评分完成，会增加相应的积分。</a:t>
            </a:r>
            <a:endParaRPr altLang="en-US"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097230" name="图片 12"/>
          <p:cNvPicPr>
            <a:picLocks noChangeAspect="1"/>
          </p:cNvPicPr>
          <p:nvPr/>
        </p:nvPicPr>
        <p:blipFill>
          <a:blip xmlns:r="http://schemas.openxmlformats.org/officeDocument/2006/relationships" r:embed="rId1"/>
          <a:stretch>
            <a:fillRect/>
          </a:stretch>
        </p:blipFill>
        <p:spPr>
          <a:xfrm>
            <a:off x="80645" y="755650"/>
            <a:ext cx="2921000" cy="6056630"/>
          </a:xfrm>
          <a:prstGeom prst="rect"/>
        </p:spPr>
      </p:pic>
      <p:pic>
        <p:nvPicPr>
          <p:cNvPr id="2097231" name="图片 14"/>
          <p:cNvPicPr>
            <a:picLocks noChangeAspect="1"/>
          </p:cNvPicPr>
          <p:nvPr/>
        </p:nvPicPr>
        <p:blipFill>
          <a:blip xmlns:r="http://schemas.openxmlformats.org/officeDocument/2006/relationships" r:embed="rId2"/>
          <a:stretch>
            <a:fillRect/>
          </a:stretch>
        </p:blipFill>
        <p:spPr>
          <a:xfrm>
            <a:off x="3001645" y="2851785"/>
            <a:ext cx="5835650" cy="3964305"/>
          </a:xfrm>
          <a:prstGeom prst="rect"/>
        </p:spPr>
      </p:pic>
      <p:sp>
        <p:nvSpPr>
          <p:cNvPr id="1049007" name="文本框 16"/>
          <p:cNvSpPr txBox="1"/>
          <p:nvPr/>
        </p:nvSpPr>
        <p:spPr>
          <a:xfrm>
            <a:off x="2063750" y="1196340"/>
            <a:ext cx="412750" cy="368300"/>
          </a:xfrm>
          <a:prstGeom prst="rect"/>
          <a:noFill/>
        </p:spPr>
        <p:txBody>
          <a:bodyPr anchor="t" rtlCol="0" wrap="none">
            <a:spAutoFit/>
          </a:bodyPr>
          <a:p>
            <a:r>
              <a:rPr altLang="en-US" b="1" lang="zh-CN">
                <a:solidFill>
                  <a:srgbClr val="FF0000"/>
                </a:solidFill>
              </a:rPr>
              <a:t>①</a:t>
            </a:r>
            <a:endParaRPr altLang="en-US" b="1" lang="zh-CN">
              <a:solidFill>
                <a:srgbClr val="FF0000"/>
              </a:solidFill>
            </a:endParaRPr>
          </a:p>
        </p:txBody>
      </p:sp>
      <p:sp>
        <p:nvSpPr>
          <p:cNvPr id="1049008" name="文本框 18"/>
          <p:cNvSpPr txBox="1"/>
          <p:nvPr/>
        </p:nvSpPr>
        <p:spPr>
          <a:xfrm>
            <a:off x="3575685" y="3721735"/>
            <a:ext cx="412750" cy="368300"/>
          </a:xfrm>
          <a:prstGeom prst="rect"/>
          <a:noFill/>
        </p:spPr>
        <p:txBody>
          <a:bodyPr anchor="t" rtlCol="0" wrap="none">
            <a:spAutoFit/>
          </a:bodyPr>
          <a:p>
            <a:r>
              <a:rPr altLang="en-US" b="1" lang="zh-CN">
                <a:solidFill>
                  <a:srgbClr val="FF0000"/>
                </a:solidFill>
              </a:rPr>
              <a:t>③</a:t>
            </a:r>
            <a:endParaRPr altLang="en-US" b="1" lang="zh-CN">
              <a:solidFill>
                <a:srgbClr val="FF0000"/>
              </a:solidFill>
            </a:endParaRPr>
          </a:p>
        </p:txBody>
      </p:sp>
      <p:pic>
        <p:nvPicPr>
          <p:cNvPr id="2097232" name="图片 13"/>
          <p:cNvPicPr>
            <a:picLocks noChangeAspect="1"/>
          </p:cNvPicPr>
          <p:nvPr/>
        </p:nvPicPr>
        <p:blipFill>
          <a:blip xmlns:r="http://schemas.openxmlformats.org/officeDocument/2006/relationships" r:embed="rId3"/>
          <a:stretch>
            <a:fillRect/>
          </a:stretch>
        </p:blipFill>
        <p:spPr>
          <a:xfrm>
            <a:off x="5088255" y="404495"/>
            <a:ext cx="6995160" cy="3204845"/>
          </a:xfrm>
          <a:prstGeom prst="rect"/>
        </p:spPr>
      </p:pic>
      <p:sp>
        <p:nvSpPr>
          <p:cNvPr id="1049009" name="文本框 17"/>
          <p:cNvSpPr txBox="1"/>
          <p:nvPr/>
        </p:nvSpPr>
        <p:spPr>
          <a:xfrm>
            <a:off x="9912350" y="755650"/>
            <a:ext cx="412750" cy="368300"/>
          </a:xfrm>
          <a:prstGeom prst="rect"/>
          <a:noFill/>
        </p:spPr>
        <p:txBody>
          <a:bodyPr anchor="t" rtlCol="0" wrap="none">
            <a:spAutoFit/>
          </a:bodyPr>
          <a:p>
            <a:r>
              <a:rPr altLang="en-US" b="1" lang="zh-CN">
                <a:solidFill>
                  <a:srgbClr val="FF0000"/>
                </a:solidFill>
              </a:rPr>
              <a:t>②</a:t>
            </a:r>
            <a:endParaRPr altLang="en-US" b="1" lang="zh-CN">
              <a:solidFill>
                <a:srgbClr val="FF0000"/>
              </a:solidFill>
            </a:endParaRPr>
          </a:p>
        </p:txBody>
      </p:sp>
    </p:spTree>
  </p:cSld>
  <p:clrMapOvr>
    <a:masterClrMapping/>
  </p:clrMapOvr>
  <p:transition>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94" name=""/>
        <p:cNvGrpSpPr/>
        <p:nvPr/>
      </p:nvGrpSpPr>
      <p:grpSpPr>
        <a:xfrm>
          <a:off x="0" y="0"/>
          <a:ext cx="0" cy="0"/>
          <a:chOff x="0" y="0"/>
          <a:chExt cx="0" cy="0"/>
        </a:xfrm>
      </p:grpSpPr>
      <p:sp>
        <p:nvSpPr>
          <p:cNvPr id="1049013"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14"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15"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16"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课堂活动</a:t>
            </a:r>
            <a:r>
              <a:rPr altLang="en-US" b="1" sz="2800" lang="zh-CN">
                <a:solidFill>
                  <a:srgbClr val="FF0000"/>
                </a:solidFill>
                <a:latin typeface="微软雅黑" panose="020B0503020204020204" pitchFamily="34" charset="-122"/>
                <a:ea typeface="微软雅黑" panose="020B0503020204020204" pitchFamily="34" charset="-122"/>
              </a:rPr>
              <a:t>➤</a:t>
            </a:r>
            <a:r>
              <a:rPr altLang="en-US" b="1" sz="2400" lang="zh-CN">
                <a:latin typeface="微软雅黑" panose="020B0503020204020204" pitchFamily="34" charset="-122"/>
                <a:ea typeface="微软雅黑" panose="020B0503020204020204" pitchFamily="34" charset="-122"/>
              </a:rPr>
              <a:t>分组任务</a:t>
            </a:r>
            <a:endParaRPr altLang="en-US" b="1" sz="2400" lang="zh-CN">
              <a:latin typeface="微软雅黑" panose="020B0503020204020204" pitchFamily="34" charset="-122"/>
              <a:ea typeface="微软雅黑" panose="020B0503020204020204" pitchFamily="34" charset="-122"/>
            </a:endParaRPr>
          </a:p>
        </p:txBody>
      </p:sp>
      <p:sp>
        <p:nvSpPr>
          <p:cNvPr id="1049017" name="文本框 1"/>
          <p:cNvSpPr txBox="1"/>
          <p:nvPr/>
        </p:nvSpPr>
        <p:spPr>
          <a:xfrm>
            <a:off x="-5080" y="5485130"/>
            <a:ext cx="12125325" cy="1362710"/>
          </a:xfrm>
          <a:prstGeom prst="rect"/>
          <a:solidFill>
            <a:schemeClr val="tx1">
              <a:lumMod val="75000"/>
              <a:lumOff val="25000"/>
            </a:schemeClr>
          </a:solidFill>
        </p:spPr>
        <p:txBody>
          <a:bodyPr rtlCol="0" wrap="square">
            <a:noAutofit/>
          </a:bodyPr>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❖分组方式分为：固定分组，学生自选分组，组长建组，随机分组，面对面建组以及个人任务（不分组）。</a:t>
            </a:r>
            <a:endParaRPr altLang="en-US" dirty="0" sz="1800" lang="zh-CN">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dirty="0" sz="1800" lang="zh-CN">
                <a:solidFill>
                  <a:schemeClr val="bg1"/>
                </a:solidFill>
                <a:latin typeface="微软雅黑" panose="020B0503020204020204" pitchFamily="34" charset="-122"/>
                <a:ea typeface="微软雅黑" panose="020B0503020204020204" pitchFamily="34" charset="-122"/>
                <a:sym typeface="+mn-ea"/>
              </a:rPr>
              <a:t>分组任务</a:t>
            </a:r>
            <a:r>
              <a:rPr dirty="0" sz="1800" lang="zh-CN">
                <a:solidFill>
                  <a:srgbClr val="FF0000"/>
                </a:solidFill>
                <a:latin typeface="微软雅黑" panose="020B0503020204020204" pitchFamily="34" charset="-122"/>
                <a:ea typeface="微软雅黑" panose="020B0503020204020204" pitchFamily="34" charset="-122"/>
                <a:sym typeface="+mn-ea"/>
              </a:rPr>
              <a:t>需要学生</a:t>
            </a:r>
            <a:r>
              <a:rPr dirty="0" sz="1800" lang="zh-CN">
                <a:solidFill>
                  <a:schemeClr val="bg1"/>
                </a:solidFill>
                <a:latin typeface="微软雅黑" panose="020B0503020204020204" pitchFamily="34" charset="-122"/>
                <a:ea typeface="微软雅黑" panose="020B0503020204020204" pitchFamily="34" charset="-122"/>
                <a:sym typeface="+mn-ea"/>
              </a:rPr>
              <a:t>合作完成，您可以在电脑端左侧【任务】栏找到，任务后有剩余时间，请在规定时间内完成。</a:t>
            </a:r>
            <a:endParaRPr dirty="0" sz="1800" lang="zh-CN">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dirty="0" sz="1800" lang="zh-CN">
                <a:solidFill>
                  <a:schemeClr val="bg1"/>
                </a:solidFill>
                <a:latin typeface="微软雅黑" panose="020B0503020204020204" pitchFamily="34" charset="-122"/>
                <a:ea typeface="微软雅黑" panose="020B0503020204020204" pitchFamily="34" charset="-122"/>
                <a:sym typeface="+mn-ea"/>
              </a:rPr>
              <a:t>第一次加入后会有提示：本次任务由小组成员共同完成，最后指定一人提交，任务结束前可修改。</a:t>
            </a:r>
            <a:endParaRPr dirty="0" sz="1800" lang="zh-CN">
              <a:solidFill>
                <a:schemeClr val="bg1"/>
              </a:solidFill>
              <a:latin typeface="微软雅黑" panose="020B0503020204020204" pitchFamily="34" charset="-122"/>
              <a:ea typeface="微软雅黑" panose="020B0503020204020204" pitchFamily="34" charset="-122"/>
            </a:endParaRPr>
          </a:p>
          <a:p>
            <a:endParaRPr altLang="en-US" dirty="0" sz="1800" lang="zh-CN"/>
          </a:p>
        </p:txBody>
      </p:sp>
      <p:pic>
        <p:nvPicPr>
          <p:cNvPr id="2097233" name="图片 2"/>
          <p:cNvPicPr>
            <a:picLocks noChangeAspect="1"/>
          </p:cNvPicPr>
          <p:nvPr/>
        </p:nvPicPr>
        <p:blipFill>
          <a:blip xmlns:r="http://schemas.openxmlformats.org/officeDocument/2006/relationships" r:embed="rId1"/>
          <a:stretch>
            <a:fillRect/>
          </a:stretch>
        </p:blipFill>
        <p:spPr>
          <a:xfrm>
            <a:off x="251460" y="763905"/>
            <a:ext cx="11688445" cy="4646295"/>
          </a:xfrm>
          <a:prstGeom prst="rect"/>
        </p:spPr>
      </p:pic>
    </p:spTree>
  </p:cSld>
  <p:clrMapOvr>
    <a:masterClrMapping/>
  </p:clrMapOvr>
  <p:transition>
    <p:fade thruBlk="1"/>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97" name=""/>
        <p:cNvGrpSpPr/>
        <p:nvPr/>
      </p:nvGrpSpPr>
      <p:grpSpPr>
        <a:xfrm>
          <a:off x="0" y="0"/>
          <a:ext cx="0" cy="0"/>
          <a:chOff x="0" y="0"/>
          <a:chExt cx="0" cy="0"/>
        </a:xfrm>
      </p:grpSpPr>
      <p:sp>
        <p:nvSpPr>
          <p:cNvPr id="1049021"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22"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23"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24"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sym typeface="+mn-ea"/>
              </a:rPr>
              <a:t>课堂活动</a:t>
            </a:r>
            <a:r>
              <a:rPr altLang="en-US" b="1" sz="2800" lang="zh-CN">
                <a:solidFill>
                  <a:srgbClr val="FF0000"/>
                </a:solidFill>
                <a:latin typeface="微软雅黑" panose="020B0503020204020204" pitchFamily="34" charset="-122"/>
                <a:ea typeface="微软雅黑" panose="020B0503020204020204" pitchFamily="34" charset="-122"/>
                <a:sym typeface="+mn-ea"/>
              </a:rPr>
              <a:t>➤</a:t>
            </a:r>
            <a:r>
              <a:rPr altLang="en-US" b="1" sz="2800" lang="zh-CN">
                <a:latin typeface="微软雅黑" panose="020B0503020204020204" pitchFamily="34" charset="-122"/>
                <a:ea typeface="微软雅黑" panose="020B0503020204020204" pitchFamily="34" charset="-122"/>
                <a:sym typeface="+mn-ea"/>
              </a:rPr>
              <a:t>分组任务</a:t>
            </a:r>
            <a:endParaRPr altLang="en-US" b="1" sz="2800" lang="zh-CN">
              <a:latin typeface="微软雅黑" panose="020B0503020204020204" pitchFamily="34" charset="-122"/>
              <a:ea typeface="微软雅黑" panose="020B0503020204020204" pitchFamily="34" charset="-122"/>
            </a:endParaRPr>
          </a:p>
        </p:txBody>
      </p:sp>
      <p:pic>
        <p:nvPicPr>
          <p:cNvPr id="2097234" name="图片 4"/>
          <p:cNvPicPr>
            <a:picLocks noChangeAspect="1"/>
          </p:cNvPicPr>
          <p:nvPr/>
        </p:nvPicPr>
        <p:blipFill>
          <a:blip xmlns:r="http://schemas.openxmlformats.org/officeDocument/2006/relationships" r:embed="rId1"/>
          <a:stretch>
            <a:fillRect/>
          </a:stretch>
        </p:blipFill>
        <p:spPr>
          <a:xfrm>
            <a:off x="263525" y="683895"/>
            <a:ext cx="11343005" cy="5678170"/>
          </a:xfrm>
          <a:prstGeom prst="rect"/>
        </p:spPr>
      </p:pic>
      <p:sp>
        <p:nvSpPr>
          <p:cNvPr id="1049025" name="文本框 7"/>
          <p:cNvSpPr txBox="1"/>
          <p:nvPr/>
        </p:nvSpPr>
        <p:spPr>
          <a:xfrm>
            <a:off x="241300" y="6434455"/>
            <a:ext cx="11369040" cy="397510"/>
          </a:xfrm>
          <a:prstGeom prst="rect"/>
          <a:solidFill>
            <a:schemeClr val="tx1">
              <a:lumMod val="75000"/>
              <a:lumOff val="25000"/>
            </a:schemeClr>
          </a:solidFill>
        </p:spPr>
        <p:txBody>
          <a:bodyPr rtlCol="0" wrap="square">
            <a:noAutofit/>
          </a:bodyPr>
          <a:p>
            <a:r>
              <a:rPr altLang="en-US" dirty="0" lang="zh-CN">
                <a:solidFill>
                  <a:schemeClr val="bg1"/>
                </a:solidFill>
                <a:latin typeface="微软雅黑" panose="020B0503020204020204" pitchFamily="34" charset="-122"/>
                <a:ea typeface="微软雅黑" panose="020B0503020204020204" pitchFamily="34" charset="-122"/>
                <a:sym typeface="+mn-ea"/>
              </a:rPr>
              <a:t>❖</a:t>
            </a:r>
            <a:r>
              <a:rPr altLang="en-US" lang="zh-CN">
                <a:solidFill>
                  <a:schemeClr val="bg1"/>
                </a:solidFill>
                <a:latin typeface="微软雅黑" panose="020B0503020204020204" pitchFamily="34" charset="-122"/>
                <a:ea typeface="微软雅黑" panose="020B0503020204020204" pitchFamily="34" charset="-122"/>
              </a:rPr>
              <a:t>固定分组：教师创建好分组方案，发布任务之后，学生可看到教师创建的分组，一人提交即可。</a:t>
            </a:r>
            <a:endParaRPr altLang="en-US" lang="zh-CN">
              <a:solidFill>
                <a:schemeClr val="bg1"/>
              </a:solidFill>
              <a:latin typeface="微软雅黑" panose="020B0503020204020204" pitchFamily="34" charset="-122"/>
              <a:ea typeface="微软雅黑" panose="020B0503020204020204" pitchFamily="34" charset="-122"/>
            </a:endParaRPr>
          </a:p>
        </p:txBody>
      </p:sp>
      <p:pic>
        <p:nvPicPr>
          <p:cNvPr id="2097235" name="图片 3"/>
          <p:cNvPicPr>
            <a:picLocks noChangeAspect="1"/>
          </p:cNvPicPr>
          <p:nvPr/>
        </p:nvPicPr>
        <p:blipFill>
          <a:blip xmlns:r="http://schemas.openxmlformats.org/officeDocument/2006/relationships" r:embed="rId2"/>
          <a:stretch>
            <a:fillRect/>
          </a:stretch>
        </p:blipFill>
        <p:spPr>
          <a:xfrm>
            <a:off x="3935730" y="3501390"/>
            <a:ext cx="4933950" cy="2533650"/>
          </a:xfrm>
          <a:prstGeom prst="rect"/>
        </p:spPr>
      </p:pic>
    </p:spTree>
  </p:cSld>
  <p:clrMapOvr>
    <a:masterClrMapping/>
  </p:clrMapOvr>
  <p:transition>
    <p:fade thruBlk="1"/>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200" name=""/>
        <p:cNvGrpSpPr/>
        <p:nvPr/>
      </p:nvGrpSpPr>
      <p:grpSpPr>
        <a:xfrm>
          <a:off x="0" y="0"/>
          <a:ext cx="0" cy="0"/>
          <a:chOff x="0" y="0"/>
          <a:chExt cx="0" cy="0"/>
        </a:xfrm>
      </p:grpSpPr>
      <p:sp>
        <p:nvSpPr>
          <p:cNvPr id="1049029"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30"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31"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32"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sym typeface="+mn-ea"/>
              </a:rPr>
              <a:t>课堂活动</a:t>
            </a:r>
            <a:r>
              <a:rPr altLang="en-US" b="1" sz="2800" lang="zh-CN">
                <a:solidFill>
                  <a:srgbClr val="FF0000"/>
                </a:solidFill>
                <a:latin typeface="微软雅黑" panose="020B0503020204020204" pitchFamily="34" charset="-122"/>
                <a:ea typeface="微软雅黑" panose="020B0503020204020204" pitchFamily="34" charset="-122"/>
                <a:sym typeface="+mn-ea"/>
              </a:rPr>
              <a:t>➤</a:t>
            </a:r>
            <a:r>
              <a:rPr altLang="en-US" b="1" sz="2800" lang="zh-CN">
                <a:latin typeface="微软雅黑" panose="020B0503020204020204" pitchFamily="34" charset="-122"/>
                <a:ea typeface="微软雅黑" panose="020B0503020204020204" pitchFamily="34" charset="-122"/>
                <a:sym typeface="+mn-ea"/>
              </a:rPr>
              <a:t>分组任务</a:t>
            </a:r>
            <a:endParaRPr altLang="en-US" b="1" sz="2800" lang="zh-CN">
              <a:latin typeface="微软雅黑" panose="020B0503020204020204" pitchFamily="34" charset="-122"/>
              <a:ea typeface="微软雅黑" panose="020B0503020204020204" pitchFamily="34" charset="-122"/>
            </a:endParaRPr>
          </a:p>
        </p:txBody>
      </p:sp>
      <p:pic>
        <p:nvPicPr>
          <p:cNvPr id="2097236" name="图片 3"/>
          <p:cNvPicPr>
            <a:picLocks noChangeAspect="1"/>
          </p:cNvPicPr>
          <p:nvPr/>
        </p:nvPicPr>
        <p:blipFill>
          <a:blip xmlns:r="http://schemas.openxmlformats.org/officeDocument/2006/relationships" r:embed="rId1"/>
          <a:stretch>
            <a:fillRect/>
          </a:stretch>
        </p:blipFill>
        <p:spPr>
          <a:xfrm>
            <a:off x="344805" y="683895"/>
            <a:ext cx="11498580" cy="5650865"/>
          </a:xfrm>
          <a:prstGeom prst="rect"/>
        </p:spPr>
      </p:pic>
      <p:sp>
        <p:nvSpPr>
          <p:cNvPr id="1049033" name="文本框 4"/>
          <p:cNvSpPr txBox="1"/>
          <p:nvPr/>
        </p:nvSpPr>
        <p:spPr>
          <a:xfrm>
            <a:off x="0" y="6395085"/>
            <a:ext cx="12184380" cy="413385"/>
          </a:xfrm>
          <a:prstGeom prst="rect"/>
          <a:solidFill>
            <a:schemeClr val="tx1">
              <a:lumMod val="75000"/>
              <a:lumOff val="25000"/>
            </a:schemeClr>
          </a:solidFill>
        </p:spPr>
        <p:txBody>
          <a:bodyPr rtlCol="0" wrap="square">
            <a:noAutofit/>
          </a:bodyPr>
          <a:p>
            <a:r>
              <a:rPr altLang="en-US" dirty="0" lang="zh-CN">
                <a:solidFill>
                  <a:schemeClr val="bg1"/>
                </a:solidFill>
                <a:latin typeface="微软雅黑" panose="020B0503020204020204" pitchFamily="34" charset="-122"/>
                <a:ea typeface="微软雅黑" panose="020B0503020204020204" pitchFamily="34" charset="-122"/>
                <a:sym typeface="+mn-ea"/>
              </a:rPr>
              <a:t>❖</a:t>
            </a:r>
            <a:r>
              <a:rPr altLang="en-US" lang="zh-CN">
                <a:solidFill>
                  <a:schemeClr val="bg1"/>
                </a:solidFill>
                <a:latin typeface="微软雅黑" panose="020B0503020204020204" pitchFamily="34" charset="-122"/>
                <a:ea typeface="微软雅黑" panose="020B0503020204020204" pitchFamily="34" charset="-122"/>
              </a:rPr>
              <a:t>学生自选分组：教师设置好组数以及组名，学生可以自行选择小组加入，若小组人数已达上限，只能选择其他小组。</a:t>
            </a:r>
            <a:endParaRPr altLang="zh-CN" lang="en-US">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201" name=""/>
        <p:cNvGrpSpPr/>
        <p:nvPr/>
      </p:nvGrpSpPr>
      <p:grpSpPr>
        <a:xfrm>
          <a:off x="0" y="0"/>
          <a:ext cx="0" cy="0"/>
          <a:chOff x="0" y="0"/>
          <a:chExt cx="0" cy="0"/>
        </a:xfrm>
      </p:grpSpPr>
      <p:sp>
        <p:nvSpPr>
          <p:cNvPr id="1049034"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35"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36"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37"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sym typeface="+mn-ea"/>
              </a:rPr>
              <a:t>课堂活动</a:t>
            </a:r>
            <a:r>
              <a:rPr altLang="en-US" b="1" sz="2800" lang="zh-CN">
                <a:solidFill>
                  <a:srgbClr val="FF0000"/>
                </a:solidFill>
                <a:latin typeface="微软雅黑" panose="020B0503020204020204" pitchFamily="34" charset="-122"/>
                <a:ea typeface="微软雅黑" panose="020B0503020204020204" pitchFamily="34" charset="-122"/>
                <a:sym typeface="+mn-ea"/>
              </a:rPr>
              <a:t>➤</a:t>
            </a:r>
            <a:r>
              <a:rPr altLang="en-US" b="1" sz="2800" lang="zh-CN">
                <a:latin typeface="微软雅黑" panose="020B0503020204020204" pitchFamily="34" charset="-122"/>
                <a:ea typeface="微软雅黑" panose="020B0503020204020204" pitchFamily="34" charset="-122"/>
                <a:sym typeface="+mn-ea"/>
              </a:rPr>
              <a:t>分组任务</a:t>
            </a:r>
            <a:endParaRPr altLang="en-US" b="1" sz="2800" lang="zh-CN">
              <a:latin typeface="微软雅黑" panose="020B0503020204020204" pitchFamily="34" charset="-122"/>
              <a:ea typeface="微软雅黑" panose="020B0503020204020204" pitchFamily="34" charset="-122"/>
            </a:endParaRPr>
          </a:p>
        </p:txBody>
      </p:sp>
      <p:sp>
        <p:nvSpPr>
          <p:cNvPr id="1049038" name="文本框 2"/>
          <p:cNvSpPr txBox="1"/>
          <p:nvPr/>
        </p:nvSpPr>
        <p:spPr>
          <a:xfrm>
            <a:off x="81915" y="5520055"/>
            <a:ext cx="12028170" cy="1289685"/>
          </a:xfrm>
          <a:prstGeom prst="rect"/>
          <a:solidFill>
            <a:schemeClr val="tx1">
              <a:lumMod val="75000"/>
              <a:lumOff val="25000"/>
            </a:schemeClr>
          </a:solidFill>
        </p:spPr>
        <p:txBody>
          <a:bodyPr rtlCol="0" wrap="square">
            <a:noAutofit/>
          </a:bodyPr>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a:t>
            </a:r>
            <a:r>
              <a:rPr altLang="en-US" dirty="0" lang="zh-CN">
                <a:solidFill>
                  <a:schemeClr val="bg1"/>
                </a:solidFill>
                <a:latin typeface="微软雅黑" panose="020B0503020204020204" pitchFamily="34" charset="-122"/>
                <a:ea typeface="微软雅黑" panose="020B0503020204020204" pitchFamily="34" charset="-122"/>
              </a:rPr>
              <a:t>组长建组：由教师指定组长或第一个【新建分组】的人为组长。</a:t>
            </a:r>
            <a:endParaRPr altLang="en-US" dirty="0" lang="zh-CN">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a:t>
            </a:r>
            <a:r>
              <a:rPr altLang="en-US" dirty="0" lang="zh-CN">
                <a:solidFill>
                  <a:schemeClr val="bg1"/>
                </a:solidFill>
                <a:latin typeface="微软雅黑" panose="020B0503020204020204" pitchFamily="34" charset="-122"/>
                <a:ea typeface="微软雅黑" panose="020B0503020204020204" pitchFamily="34" charset="-122"/>
              </a:rPr>
              <a:t>组长可以【添加组员】，修改小组名称，也可以退出小组，如退出小组，会导致该小组没有组长，需要教师设置组长。</a:t>
            </a:r>
            <a:endParaRPr altLang="en-US" dirty="0" lang="zh-CN">
              <a:solidFill>
                <a:schemeClr val="bg1"/>
              </a:solidFill>
              <a:latin typeface="微软雅黑" panose="020B0503020204020204" pitchFamily="34" charset="-122"/>
              <a:ea typeface="微软雅黑" panose="020B0503020204020204" pitchFamily="34" charset="-122"/>
            </a:endParaRPr>
          </a:p>
        </p:txBody>
      </p:sp>
      <p:pic>
        <p:nvPicPr>
          <p:cNvPr id="2097237" name="图片 6"/>
          <p:cNvPicPr>
            <a:picLocks noChangeAspect="1"/>
          </p:cNvPicPr>
          <p:nvPr/>
        </p:nvPicPr>
        <p:blipFill>
          <a:blip xmlns:r="http://schemas.openxmlformats.org/officeDocument/2006/relationships" r:embed="rId1"/>
          <a:stretch>
            <a:fillRect/>
          </a:stretch>
        </p:blipFill>
        <p:spPr>
          <a:xfrm>
            <a:off x="47625" y="836930"/>
            <a:ext cx="9639935" cy="4561840"/>
          </a:xfrm>
          <a:prstGeom prst="rect"/>
        </p:spPr>
      </p:pic>
      <p:pic>
        <p:nvPicPr>
          <p:cNvPr id="2097238" name="图片 7"/>
          <p:cNvPicPr>
            <a:picLocks noChangeAspect="1"/>
          </p:cNvPicPr>
          <p:nvPr/>
        </p:nvPicPr>
        <p:blipFill>
          <a:blip xmlns:r="http://schemas.openxmlformats.org/officeDocument/2006/relationships" r:embed="rId2"/>
          <a:stretch>
            <a:fillRect/>
          </a:stretch>
        </p:blipFill>
        <p:spPr>
          <a:xfrm>
            <a:off x="1631950" y="2909570"/>
            <a:ext cx="3177540" cy="2489200"/>
          </a:xfrm>
          <a:prstGeom prst="rect"/>
        </p:spPr>
      </p:pic>
      <p:sp>
        <p:nvSpPr>
          <p:cNvPr id="1049039" name="文本框 8"/>
          <p:cNvSpPr txBox="1"/>
          <p:nvPr/>
        </p:nvSpPr>
        <p:spPr>
          <a:xfrm>
            <a:off x="5160010" y="2420620"/>
            <a:ext cx="412750" cy="368300"/>
          </a:xfrm>
          <a:prstGeom prst="rect"/>
          <a:noFill/>
        </p:spPr>
        <p:txBody>
          <a:bodyPr anchor="t" rtlCol="0" wrap="none">
            <a:spAutoFit/>
          </a:bodyPr>
          <a:p>
            <a:r>
              <a:rPr altLang="en-US" b="1" lang="zh-CN">
                <a:solidFill>
                  <a:srgbClr val="FF0000"/>
                </a:solidFill>
              </a:rPr>
              <a:t>①</a:t>
            </a:r>
            <a:endParaRPr altLang="en-US" b="1" lang="zh-CN">
              <a:solidFill>
                <a:srgbClr val="FF0000"/>
              </a:solidFill>
            </a:endParaRPr>
          </a:p>
        </p:txBody>
      </p:sp>
      <p:sp>
        <p:nvSpPr>
          <p:cNvPr id="1049040" name="文本框 9"/>
          <p:cNvSpPr txBox="1"/>
          <p:nvPr/>
        </p:nvSpPr>
        <p:spPr>
          <a:xfrm>
            <a:off x="3215640" y="4149090"/>
            <a:ext cx="412750" cy="368300"/>
          </a:xfrm>
          <a:prstGeom prst="rect"/>
          <a:noFill/>
        </p:spPr>
        <p:txBody>
          <a:bodyPr anchor="t" rtlCol="0" wrap="none">
            <a:spAutoFit/>
          </a:bodyPr>
          <a:p>
            <a:r>
              <a:rPr altLang="en-US" b="1" lang="zh-CN">
                <a:solidFill>
                  <a:srgbClr val="FF0000"/>
                </a:solidFill>
              </a:rPr>
              <a:t>②</a:t>
            </a:r>
            <a:endParaRPr altLang="en-US" b="1" lang="zh-CN">
              <a:solidFill>
                <a:srgbClr val="FF0000"/>
              </a:solidFill>
            </a:endParaRPr>
          </a:p>
        </p:txBody>
      </p:sp>
      <p:sp>
        <p:nvSpPr>
          <p:cNvPr id="1049041" name="文本框 10"/>
          <p:cNvSpPr txBox="1"/>
          <p:nvPr/>
        </p:nvSpPr>
        <p:spPr>
          <a:xfrm>
            <a:off x="7752080" y="1988820"/>
            <a:ext cx="412750" cy="368300"/>
          </a:xfrm>
          <a:prstGeom prst="rect"/>
          <a:noFill/>
        </p:spPr>
        <p:txBody>
          <a:bodyPr anchor="t" rtlCol="0" wrap="none">
            <a:spAutoFit/>
          </a:bodyPr>
          <a:p>
            <a:r>
              <a:rPr altLang="en-US" b="1" lang="zh-CN">
                <a:solidFill>
                  <a:srgbClr val="FF0000"/>
                </a:solidFill>
              </a:rPr>
              <a:t>③</a:t>
            </a:r>
            <a:endParaRPr altLang="en-US" b="1" lang="zh-CN">
              <a:solidFill>
                <a:srgbClr val="FF0000"/>
              </a:solidFill>
            </a:endParaRPr>
          </a:p>
        </p:txBody>
      </p:sp>
      <p:sp>
        <p:nvSpPr>
          <p:cNvPr id="1049042" name="文本框 13"/>
          <p:cNvSpPr txBox="1"/>
          <p:nvPr/>
        </p:nvSpPr>
        <p:spPr>
          <a:xfrm>
            <a:off x="7824470" y="3606800"/>
            <a:ext cx="412750" cy="368300"/>
          </a:xfrm>
          <a:prstGeom prst="rect"/>
          <a:noFill/>
        </p:spPr>
        <p:txBody>
          <a:bodyPr anchor="t" rtlCol="0" wrap="none">
            <a:spAutoFit/>
          </a:bodyPr>
          <a:p>
            <a:r>
              <a:rPr altLang="en-US" b="1" lang="zh-CN">
                <a:solidFill>
                  <a:srgbClr val="FF0000"/>
                </a:solidFill>
              </a:rPr>
              <a:t>④</a:t>
            </a:r>
            <a:endParaRPr altLang="en-US" b="1" lang="zh-CN">
              <a:solidFill>
                <a:srgbClr val="FF0000"/>
              </a:solidFill>
            </a:endParaRPr>
          </a:p>
        </p:txBody>
      </p:sp>
      <p:pic>
        <p:nvPicPr>
          <p:cNvPr id="2097239" name="图片 14"/>
          <p:cNvPicPr>
            <a:picLocks noChangeAspect="1"/>
          </p:cNvPicPr>
          <p:nvPr/>
        </p:nvPicPr>
        <p:blipFill>
          <a:blip xmlns:r="http://schemas.openxmlformats.org/officeDocument/2006/relationships" r:embed="rId3"/>
          <a:stretch>
            <a:fillRect/>
          </a:stretch>
        </p:blipFill>
        <p:spPr>
          <a:xfrm>
            <a:off x="7104380" y="44450"/>
            <a:ext cx="5067300" cy="4295775"/>
          </a:xfrm>
          <a:prstGeom prst="rect"/>
        </p:spPr>
      </p:pic>
      <p:pic>
        <p:nvPicPr>
          <p:cNvPr id="2097240" name="图片 12"/>
          <p:cNvPicPr>
            <a:picLocks noChangeAspect="1"/>
          </p:cNvPicPr>
          <p:nvPr/>
        </p:nvPicPr>
        <p:blipFill>
          <a:blip xmlns:r="http://schemas.openxmlformats.org/officeDocument/2006/relationships" r:embed="rId4"/>
          <a:stretch>
            <a:fillRect/>
          </a:stretch>
        </p:blipFill>
        <p:spPr>
          <a:xfrm>
            <a:off x="6024245" y="3284855"/>
            <a:ext cx="4055110" cy="2219960"/>
          </a:xfrm>
          <a:prstGeom prst="rect"/>
        </p:spPr>
      </p:pic>
      <p:sp>
        <p:nvSpPr>
          <p:cNvPr id="1049043" name="文本框 15"/>
          <p:cNvSpPr txBox="1"/>
          <p:nvPr/>
        </p:nvSpPr>
        <p:spPr>
          <a:xfrm>
            <a:off x="11280775" y="1124585"/>
            <a:ext cx="412750" cy="368300"/>
          </a:xfrm>
          <a:prstGeom prst="rect"/>
          <a:noFill/>
        </p:spPr>
        <p:txBody>
          <a:bodyPr anchor="t" rtlCol="0" wrap="none">
            <a:spAutoFit/>
          </a:bodyPr>
          <a:p>
            <a:r>
              <a:rPr altLang="en-US" b="1" lang="zh-CN">
                <a:solidFill>
                  <a:srgbClr val="FF0000"/>
                </a:solidFill>
              </a:rPr>
              <a:t>③</a:t>
            </a:r>
            <a:endParaRPr altLang="en-US" b="1" lang="zh-CN">
              <a:solidFill>
                <a:srgbClr val="FF0000"/>
              </a:solidFill>
            </a:endParaRPr>
          </a:p>
        </p:txBody>
      </p:sp>
      <p:sp>
        <p:nvSpPr>
          <p:cNvPr id="1049044" name="文本框 16"/>
          <p:cNvSpPr txBox="1"/>
          <p:nvPr/>
        </p:nvSpPr>
        <p:spPr>
          <a:xfrm>
            <a:off x="7752080" y="3716655"/>
            <a:ext cx="412750" cy="368300"/>
          </a:xfrm>
          <a:prstGeom prst="rect"/>
          <a:noFill/>
        </p:spPr>
        <p:txBody>
          <a:bodyPr anchor="t" rtlCol="0" wrap="none">
            <a:spAutoFit/>
          </a:bodyPr>
          <a:p>
            <a:r>
              <a:rPr altLang="en-US" b="1" lang="zh-CN">
                <a:solidFill>
                  <a:srgbClr val="FF0000"/>
                </a:solidFill>
              </a:rPr>
              <a:t>④</a:t>
            </a:r>
            <a:endParaRPr altLang="en-US" b="1" lang="zh-CN">
              <a:solidFill>
                <a:srgbClr val="FF0000"/>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202" name=""/>
        <p:cNvGrpSpPr/>
        <p:nvPr/>
      </p:nvGrpSpPr>
      <p:grpSpPr>
        <a:xfrm>
          <a:off x="0" y="0"/>
          <a:ext cx="0" cy="0"/>
          <a:chOff x="0" y="0"/>
          <a:chExt cx="0" cy="0"/>
        </a:xfrm>
      </p:grpSpPr>
      <p:sp>
        <p:nvSpPr>
          <p:cNvPr id="1049045"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46"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47"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48" name="TextBox 42      (向天歌演示原创作品：www.TopPPT.cn)"/>
          <p:cNvSpPr txBox="1">
            <a:spLocks noChangeArrowheads="1"/>
          </p:cNvSpPr>
          <p:nvPr/>
        </p:nvSpPr>
        <p:spPr bwMode="auto">
          <a:xfrm>
            <a:off x="752475" y="233363"/>
            <a:ext cx="3562350" cy="953135"/>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sym typeface="+mn-ea"/>
              </a:rPr>
              <a:t>课堂活动</a:t>
            </a:r>
            <a:r>
              <a:rPr altLang="en-US" b="1" sz="2800" lang="zh-CN">
                <a:solidFill>
                  <a:srgbClr val="FF0000"/>
                </a:solidFill>
                <a:latin typeface="微软雅黑" panose="020B0503020204020204" pitchFamily="34" charset="-122"/>
                <a:ea typeface="微软雅黑" panose="020B0503020204020204" pitchFamily="34" charset="-122"/>
                <a:sym typeface="+mn-ea"/>
              </a:rPr>
              <a:t>➤</a:t>
            </a:r>
            <a:r>
              <a:rPr altLang="en-US" b="1" sz="2800" lang="zh-CN">
                <a:latin typeface="微软雅黑" panose="020B0503020204020204" pitchFamily="34" charset="-122"/>
                <a:ea typeface="微软雅黑" panose="020B0503020204020204" pitchFamily="34" charset="-122"/>
                <a:sym typeface="+mn-ea"/>
              </a:rPr>
              <a:t>分组任务</a:t>
            </a:r>
            <a:endParaRPr altLang="en-US" b="1" sz="2800" lang="zh-CN">
              <a:latin typeface="微软雅黑" panose="020B0503020204020204" pitchFamily="34" charset="-122"/>
              <a:ea typeface="微软雅黑" panose="020B0503020204020204" pitchFamily="34" charset="-122"/>
            </a:endParaRPr>
          </a:p>
          <a:p>
            <a:pPr eaLnBrk="1" hangingPunct="1"/>
            <a:endParaRPr altLang="en-US" b="1" sz="2800" lang="zh-CN">
              <a:latin typeface="微软雅黑" panose="020B0503020204020204" pitchFamily="34" charset="-122"/>
              <a:ea typeface="微软雅黑" panose="020B0503020204020204" pitchFamily="34" charset="-122"/>
            </a:endParaRPr>
          </a:p>
        </p:txBody>
      </p:sp>
      <p:sp>
        <p:nvSpPr>
          <p:cNvPr id="1049049" name="文本框 2"/>
          <p:cNvSpPr txBox="1"/>
          <p:nvPr/>
        </p:nvSpPr>
        <p:spPr>
          <a:xfrm>
            <a:off x="72390" y="5019675"/>
            <a:ext cx="12084050" cy="1753870"/>
          </a:xfrm>
          <a:prstGeom prst="rect"/>
          <a:solidFill>
            <a:schemeClr val="tx1">
              <a:lumMod val="75000"/>
              <a:lumOff val="25000"/>
            </a:schemeClr>
          </a:solidFill>
        </p:spPr>
        <p:txBody>
          <a:bodyPr rtlCol="0" wrap="square">
            <a:noAutofit/>
          </a:bodyPr>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dirty="0" sz="1800">
                <a:solidFill>
                  <a:schemeClr val="bg1"/>
                </a:solidFill>
                <a:latin typeface="微软雅黑" panose="020B0503020204020204" pitchFamily="34" charset="-122"/>
                <a:ea typeface="微软雅黑" panose="020B0503020204020204" pitchFamily="34" charset="-122"/>
              </a:rPr>
              <a:t>随机分组：学生会被随机分配到某一组</a:t>
            </a:r>
            <a:r>
              <a:rPr altLang="en-US" dirty="0" sz="1800" lang="zh-CN">
                <a:solidFill>
                  <a:schemeClr val="bg1"/>
                </a:solidFill>
                <a:latin typeface="微软雅黑" panose="020B0503020204020204" pitchFamily="34" charset="-122"/>
                <a:ea typeface="微软雅黑" panose="020B0503020204020204" pitchFamily="34" charset="-122"/>
              </a:rPr>
              <a:t>。</a:t>
            </a:r>
            <a:endParaRPr altLang="en-US" dirty="0" sz="1800" lang="zh-CN">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dirty="0" sz="1800">
                <a:solidFill>
                  <a:schemeClr val="bg1"/>
                </a:solidFill>
                <a:latin typeface="微软雅黑" panose="020B0503020204020204" pitchFamily="34" charset="-122"/>
                <a:ea typeface="微软雅黑" panose="020B0503020204020204" pitchFamily="34" charset="-122"/>
              </a:rPr>
              <a:t>面对面建组：同学之间输入同样</a:t>
            </a:r>
            <a:r>
              <a:rPr dirty="0" sz="1800" lang="zh-CN">
                <a:solidFill>
                  <a:schemeClr val="bg1"/>
                </a:solidFill>
                <a:latin typeface="微软雅黑" panose="020B0503020204020204" pitchFamily="34" charset="-122"/>
                <a:ea typeface="微软雅黑" panose="020B0503020204020204" pitchFamily="34" charset="-122"/>
                <a:sym typeface="+mn-ea"/>
              </a:rPr>
              <a:t>的四个数字</a:t>
            </a:r>
            <a:r>
              <a:rPr dirty="0" sz="1800">
                <a:solidFill>
                  <a:schemeClr val="bg1"/>
                </a:solidFill>
                <a:latin typeface="微软雅黑" panose="020B0503020204020204" pitchFamily="34" charset="-122"/>
                <a:ea typeface="微软雅黑" panose="020B0503020204020204" pitchFamily="34" charset="-122"/>
              </a:rPr>
              <a:t>，</a:t>
            </a:r>
            <a:r>
              <a:rPr dirty="0" sz="1800" lang="zh-CN">
                <a:solidFill>
                  <a:schemeClr val="bg1"/>
                </a:solidFill>
                <a:latin typeface="微软雅黑" panose="020B0503020204020204" pitchFamily="34" charset="-122"/>
                <a:ea typeface="微软雅黑" panose="020B0503020204020204" pitchFamily="34" charset="-122"/>
              </a:rPr>
              <a:t>会</a:t>
            </a:r>
            <a:r>
              <a:rPr dirty="0" sz="1800">
                <a:solidFill>
                  <a:schemeClr val="bg1"/>
                </a:solidFill>
                <a:latin typeface="微软雅黑" panose="020B0503020204020204" pitchFamily="34" charset="-122"/>
                <a:ea typeface="微软雅黑" panose="020B0503020204020204" pitchFamily="34" charset="-122"/>
              </a:rPr>
              <a:t>进入同一小组</a:t>
            </a:r>
            <a:r>
              <a:rPr dirty="0" sz="1800" lang="zh-CN">
                <a:solidFill>
                  <a:schemeClr val="bg1"/>
                </a:solidFill>
                <a:latin typeface="微软雅黑" panose="020B0503020204020204" pitchFamily="34" charset="-122"/>
                <a:ea typeface="微软雅黑" panose="020B0503020204020204" pitchFamily="34" charset="-122"/>
              </a:rPr>
              <a:t>。</a:t>
            </a:r>
            <a:endParaRPr dirty="0" sz="1800" lang="zh-CN">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dirty="0" sz="1800">
                <a:solidFill>
                  <a:schemeClr val="bg1"/>
                </a:solidFill>
                <a:latin typeface="微软雅黑" panose="020B0503020204020204" pitchFamily="34" charset="-122"/>
                <a:ea typeface="微软雅黑" panose="020B0503020204020204" pitchFamily="34" charset="-122"/>
              </a:rPr>
              <a:t>个人任务（不分组）：个人自行完成分组任务，一个人一组。个人任务不算入总成绩</a:t>
            </a:r>
            <a:r>
              <a:rPr dirty="0" sz="1800" lang="zh-CN">
                <a:solidFill>
                  <a:schemeClr val="bg1"/>
                </a:solidFill>
                <a:latin typeface="微软雅黑" panose="020B0503020204020204" pitchFamily="34" charset="-122"/>
                <a:ea typeface="微软雅黑" panose="020B0503020204020204" pitchFamily="34" charset="-122"/>
              </a:rPr>
              <a:t>。</a:t>
            </a:r>
            <a:endParaRPr dirty="0" sz="1800">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dirty="0" sz="1800">
                <a:solidFill>
                  <a:schemeClr val="bg1"/>
                </a:solidFill>
                <a:latin typeface="微软雅黑" panose="020B0503020204020204" pitchFamily="34" charset="-122"/>
                <a:ea typeface="微软雅黑" panose="020B0503020204020204" pitchFamily="34" charset="-122"/>
              </a:rPr>
              <a:t>若教师设置仅组长提交，则其他人无法作答。</a:t>
            </a:r>
            <a:endParaRPr dirty="0" sz="1800">
              <a:solidFill>
                <a:schemeClr val="bg1"/>
              </a:solidFill>
              <a:latin typeface="微软雅黑" panose="020B0503020204020204" pitchFamily="34" charset="-122"/>
              <a:ea typeface="微软雅黑" panose="020B0503020204020204" pitchFamily="34" charset="-122"/>
            </a:endParaRPr>
          </a:p>
        </p:txBody>
      </p:sp>
      <p:pic>
        <p:nvPicPr>
          <p:cNvPr id="2097241" name="图片 3"/>
          <p:cNvPicPr>
            <a:picLocks noChangeAspect="1"/>
          </p:cNvPicPr>
          <p:nvPr/>
        </p:nvPicPr>
        <p:blipFill>
          <a:blip xmlns:r="http://schemas.openxmlformats.org/officeDocument/2006/relationships" r:embed="rId1"/>
          <a:stretch>
            <a:fillRect/>
          </a:stretch>
        </p:blipFill>
        <p:spPr>
          <a:xfrm>
            <a:off x="47625" y="755650"/>
            <a:ext cx="5123815" cy="3432810"/>
          </a:xfrm>
          <a:prstGeom prst="rect"/>
        </p:spPr>
      </p:pic>
      <p:pic>
        <p:nvPicPr>
          <p:cNvPr id="2097242" name="图片 1"/>
          <p:cNvPicPr>
            <a:picLocks noChangeAspect="1"/>
          </p:cNvPicPr>
          <p:nvPr/>
        </p:nvPicPr>
        <p:blipFill>
          <a:blip xmlns:r="http://schemas.openxmlformats.org/officeDocument/2006/relationships" r:embed="rId2"/>
          <a:stretch>
            <a:fillRect/>
          </a:stretch>
        </p:blipFill>
        <p:spPr>
          <a:xfrm>
            <a:off x="4584065" y="755650"/>
            <a:ext cx="7684770" cy="3738245"/>
          </a:xfrm>
          <a:prstGeom prst="rec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88" name=""/>
        <p:cNvGrpSpPr/>
        <p:nvPr/>
      </p:nvGrpSpPr>
      <p:grpSpPr>
        <a:xfrm>
          <a:off x="0" y="0"/>
          <a:ext cx="0" cy="0"/>
          <a:chOff x="0" y="0"/>
          <a:chExt cx="0" cy="0"/>
        </a:xfrm>
      </p:grpSpPr>
      <p:sp>
        <p:nvSpPr>
          <p:cNvPr id="1048668"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69"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70"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71" name="TextBox 42      (向天歌演示原创作品：www.TopPPT.cn)"/>
          <p:cNvSpPr txBox="1">
            <a:spLocks noChangeArrowheads="1"/>
          </p:cNvSpPr>
          <p:nvPr/>
        </p:nvSpPr>
        <p:spPr bwMode="auto">
          <a:xfrm>
            <a:off x="752475" y="233680"/>
            <a:ext cx="1741170" cy="521970"/>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找回密码</a:t>
            </a:r>
            <a:endParaRPr altLang="en-US" b="1" sz="2800" lang="zh-CN">
              <a:latin typeface="微软雅黑" panose="020B0503020204020204" pitchFamily="34" charset="-122"/>
              <a:ea typeface="微软雅黑" panose="020B0503020204020204" pitchFamily="34" charset="-122"/>
            </a:endParaRPr>
          </a:p>
        </p:txBody>
      </p:sp>
      <p:pic>
        <p:nvPicPr>
          <p:cNvPr id="2097158" name="图片 3"/>
          <p:cNvPicPr>
            <a:picLocks noChangeAspect="1"/>
          </p:cNvPicPr>
          <p:nvPr/>
        </p:nvPicPr>
        <p:blipFill>
          <a:blip xmlns:r="http://schemas.openxmlformats.org/officeDocument/2006/relationships" r:embed="rId1"/>
          <a:stretch>
            <a:fillRect/>
          </a:stretch>
        </p:blipFill>
        <p:spPr>
          <a:xfrm>
            <a:off x="0" y="908685"/>
            <a:ext cx="6642100" cy="3925570"/>
          </a:xfrm>
          <a:prstGeom prst="rect"/>
        </p:spPr>
      </p:pic>
      <p:pic>
        <p:nvPicPr>
          <p:cNvPr id="2097159" name="图片 4"/>
          <p:cNvPicPr>
            <a:picLocks noChangeAspect="1"/>
          </p:cNvPicPr>
          <p:nvPr/>
        </p:nvPicPr>
        <p:blipFill>
          <a:blip xmlns:r="http://schemas.openxmlformats.org/officeDocument/2006/relationships" r:embed="rId2"/>
          <a:stretch>
            <a:fillRect/>
          </a:stretch>
        </p:blipFill>
        <p:spPr>
          <a:xfrm>
            <a:off x="5565775" y="908685"/>
            <a:ext cx="6626225" cy="3925570"/>
          </a:xfrm>
          <a:prstGeom prst="rect"/>
        </p:spPr>
      </p:pic>
      <p:sp>
        <p:nvSpPr>
          <p:cNvPr id="1048672" name="文本框 5"/>
          <p:cNvSpPr txBox="1"/>
          <p:nvPr/>
        </p:nvSpPr>
        <p:spPr>
          <a:xfrm>
            <a:off x="2207895" y="1700530"/>
            <a:ext cx="412750" cy="368300"/>
          </a:xfrm>
          <a:prstGeom prst="rect"/>
          <a:noFill/>
        </p:spPr>
        <p:txBody>
          <a:bodyPr anchor="t" rtlCol="0" wrap="none">
            <a:spAutoFit/>
          </a:bodyPr>
          <a:p>
            <a:r>
              <a:rPr altLang="en-US" b="1" lang="zh-CN">
                <a:solidFill>
                  <a:srgbClr val="FF0000"/>
                </a:solidFill>
              </a:rPr>
              <a:t>①</a:t>
            </a:r>
            <a:endParaRPr altLang="en-US" b="1" lang="zh-CN">
              <a:solidFill>
                <a:srgbClr val="FF0000"/>
              </a:solidFill>
            </a:endParaRPr>
          </a:p>
        </p:txBody>
      </p:sp>
      <p:sp>
        <p:nvSpPr>
          <p:cNvPr id="1048673" name="文本框 6"/>
          <p:cNvSpPr txBox="1"/>
          <p:nvPr/>
        </p:nvSpPr>
        <p:spPr>
          <a:xfrm>
            <a:off x="8112125" y="1844675"/>
            <a:ext cx="370205" cy="427990"/>
          </a:xfrm>
          <a:prstGeom prst="rect"/>
          <a:noFill/>
        </p:spPr>
        <p:txBody>
          <a:bodyPr anchor="t" rtlCol="0" wrap="none">
            <a:noAutofit/>
          </a:bodyPr>
          <a:p>
            <a:r>
              <a:rPr altLang="en-US" b="1" lang="zh-CN">
                <a:solidFill>
                  <a:srgbClr val="FF0000"/>
                </a:solidFill>
              </a:rPr>
              <a:t>②</a:t>
            </a:r>
            <a:endParaRPr altLang="en-US" b="1" lang="zh-CN">
              <a:solidFill>
                <a:srgbClr val="FF0000"/>
              </a:solidFill>
            </a:endParaRPr>
          </a:p>
        </p:txBody>
      </p:sp>
      <p:sp>
        <p:nvSpPr>
          <p:cNvPr id="1048674" name="文本框 7"/>
          <p:cNvSpPr txBox="1"/>
          <p:nvPr/>
        </p:nvSpPr>
        <p:spPr>
          <a:xfrm>
            <a:off x="202565" y="5226685"/>
            <a:ext cx="11904980" cy="996315"/>
          </a:xfrm>
          <a:prstGeom prst="rect"/>
          <a:solidFill>
            <a:schemeClr val="tx1">
              <a:lumMod val="75000"/>
              <a:lumOff val="25000"/>
            </a:schemeClr>
          </a:solidFill>
        </p:spPr>
        <p:txBody>
          <a:bodyPr rtlCol="0" wrap="square">
            <a:noAutofit/>
          </a:bodyPr>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a:t>
            </a:r>
            <a:r>
              <a:rPr altLang="en-US" dirty="0" lang="zh-CN">
                <a:solidFill>
                  <a:schemeClr val="bg1"/>
                </a:solidFill>
                <a:latin typeface="微软雅黑" panose="020B0503020204020204" pitchFamily="34" charset="-122"/>
                <a:ea typeface="微软雅黑" panose="020B0503020204020204" pitchFamily="34" charset="-122"/>
              </a:rPr>
              <a:t>手机号在用，密码忘记：</a:t>
            </a:r>
            <a:endParaRPr altLang="en-US" dirty="0" lang="zh-CN">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rPr>
              <a:t>解决方法：点击登录页面【忘记密码】，输入手机号获取验证码，设置新密码。</a:t>
            </a:r>
            <a:endParaRPr altLang="en-US" dirty="0" lang="zh-CN">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203" name=""/>
        <p:cNvGrpSpPr/>
        <p:nvPr/>
      </p:nvGrpSpPr>
      <p:grpSpPr>
        <a:xfrm>
          <a:off x="0" y="0"/>
          <a:ext cx="0" cy="0"/>
          <a:chOff x="0" y="0"/>
          <a:chExt cx="0" cy="0"/>
        </a:xfrm>
      </p:grpSpPr>
      <p:sp>
        <p:nvSpPr>
          <p:cNvPr id="1049050"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51"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52" name="TextBox 42      (向天歌演示原创作品：www.TopPPT.cn)"/>
          <p:cNvSpPr txBox="1">
            <a:spLocks noChangeArrowheads="1"/>
          </p:cNvSpPr>
          <p:nvPr/>
        </p:nvSpPr>
        <p:spPr bwMode="auto">
          <a:xfrm>
            <a:off x="752475" y="233680"/>
            <a:ext cx="4545965" cy="521970"/>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sym typeface="+mn-ea"/>
              </a:rPr>
              <a:t>课堂活动</a:t>
            </a:r>
            <a:r>
              <a:rPr altLang="en-US" b="1" sz="2800" lang="zh-CN">
                <a:solidFill>
                  <a:srgbClr val="FF0000"/>
                </a:solidFill>
                <a:latin typeface="微软雅黑" panose="020B0503020204020204" pitchFamily="34" charset="-122"/>
                <a:ea typeface="微软雅黑" panose="020B0503020204020204" pitchFamily="34" charset="-122"/>
                <a:sym typeface="+mn-ea"/>
              </a:rPr>
              <a:t>➤</a:t>
            </a:r>
            <a:r>
              <a:rPr altLang="en-US" b="1" sz="2400" lang="zh-CN">
                <a:latin typeface="微软雅黑" panose="020B0503020204020204" pitchFamily="34" charset="-122"/>
                <a:ea typeface="微软雅黑" panose="020B0503020204020204" pitchFamily="34" charset="-122"/>
              </a:rPr>
              <a:t>分组任务作答</a:t>
            </a:r>
            <a:endParaRPr altLang="en-US" b="1" sz="2400" lang="zh-CN">
              <a:latin typeface="微软雅黑" panose="020B0503020204020204" pitchFamily="34" charset="-122"/>
              <a:ea typeface="微软雅黑" panose="020B0503020204020204" pitchFamily="34" charset="-122"/>
            </a:endParaRPr>
          </a:p>
        </p:txBody>
      </p:sp>
      <p:sp>
        <p:nvSpPr>
          <p:cNvPr id="1049053"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54" name="文本框 5"/>
          <p:cNvSpPr txBox="1"/>
          <p:nvPr/>
        </p:nvSpPr>
        <p:spPr>
          <a:xfrm>
            <a:off x="47625" y="5949315"/>
            <a:ext cx="11689715" cy="922020"/>
          </a:xfrm>
          <a:prstGeom prst="rect"/>
          <a:solidFill>
            <a:schemeClr val="tx1">
              <a:lumMod val="75000"/>
              <a:lumOff val="25000"/>
            </a:schemeClr>
          </a:solidFill>
        </p:spPr>
        <p:txBody>
          <a:bodyPr rtlCol="0" wrap="square">
            <a:spAutoFit/>
          </a:bodyPr>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a:t>
            </a:r>
            <a:r>
              <a:rPr altLang="en-US" dirty="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进入分组任务，允许作答的话，在右侧输入内容即可。若右侧显示</a:t>
            </a:r>
            <a:r>
              <a:rPr altLang="zh-CN" dirty="0" 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仅组长提交</a:t>
            </a:r>
            <a:r>
              <a:rPr altLang="zh-CN" dirty="0" 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则组员无法提交。</a:t>
            </a:r>
            <a:endParaRPr altLang="en-US" dirty="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a:t>
            </a:r>
            <a:r>
              <a:rPr altLang="en-US" dirty="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组名旁边的三点可以退出小组，退出之后，评价情况将会被清除。</a:t>
            </a:r>
            <a:endParaRPr altLang="en-US" dirty="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097243" name="图片 8"/>
          <p:cNvPicPr>
            <a:picLocks noChangeAspect="1"/>
          </p:cNvPicPr>
          <p:nvPr/>
        </p:nvPicPr>
        <p:blipFill>
          <a:blip xmlns:r="http://schemas.openxmlformats.org/officeDocument/2006/relationships" r:embed="rId1"/>
          <a:stretch>
            <a:fillRect/>
          </a:stretch>
        </p:blipFill>
        <p:spPr>
          <a:xfrm>
            <a:off x="191770" y="827405"/>
            <a:ext cx="11545570" cy="3107690"/>
          </a:xfrm>
          <a:prstGeom prst="rect"/>
        </p:spPr>
      </p:pic>
      <p:pic>
        <p:nvPicPr>
          <p:cNvPr id="2097244" name="图片 9"/>
          <p:cNvPicPr>
            <a:picLocks noChangeAspect="1"/>
          </p:cNvPicPr>
          <p:nvPr/>
        </p:nvPicPr>
        <p:blipFill>
          <a:blip xmlns:r="http://schemas.openxmlformats.org/officeDocument/2006/relationships" r:embed="rId2"/>
          <a:stretch>
            <a:fillRect/>
          </a:stretch>
        </p:blipFill>
        <p:spPr>
          <a:xfrm>
            <a:off x="2495550" y="3284220"/>
            <a:ext cx="5305425" cy="2609850"/>
          </a:xfrm>
          <a:prstGeom prst="rec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204" name=""/>
        <p:cNvGrpSpPr/>
        <p:nvPr/>
      </p:nvGrpSpPr>
      <p:grpSpPr>
        <a:xfrm>
          <a:off x="0" y="0"/>
          <a:ext cx="0" cy="0"/>
          <a:chOff x="0" y="0"/>
          <a:chExt cx="0" cy="0"/>
        </a:xfrm>
      </p:grpSpPr>
      <p:sp>
        <p:nvSpPr>
          <p:cNvPr id="1049055"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56"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57"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学习记录</a:t>
            </a:r>
            <a:endParaRPr altLang="en-US" b="1" sz="2800" lang="zh-CN">
              <a:latin typeface="微软雅黑" panose="020B0503020204020204" pitchFamily="34" charset="-122"/>
              <a:ea typeface="微软雅黑" panose="020B0503020204020204" pitchFamily="34" charset="-122"/>
            </a:endParaRPr>
          </a:p>
        </p:txBody>
      </p:sp>
      <p:sp>
        <p:nvSpPr>
          <p:cNvPr id="1049058"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59" name="文本框 5"/>
          <p:cNvSpPr txBox="1"/>
          <p:nvPr/>
        </p:nvSpPr>
        <p:spPr>
          <a:xfrm>
            <a:off x="47625" y="5949315"/>
            <a:ext cx="11689715" cy="922020"/>
          </a:xfrm>
          <a:prstGeom prst="rect"/>
          <a:solidFill>
            <a:schemeClr val="tx1">
              <a:lumMod val="75000"/>
              <a:lumOff val="25000"/>
            </a:schemeClr>
          </a:solidFill>
        </p:spPr>
        <p:txBody>
          <a:bodyPr rtlCol="0" wrap="square">
            <a:spAutoFit/>
          </a:bodyPr>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a:t>
            </a:r>
            <a:r>
              <a:rPr altLang="en-US" dirty="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打开课程➤【学习记录】页面可以查看此课程下详细的学习情况，比如：综合成绩、章节任务点、在线学习次数、课程积分、签到、学习任务等详情。</a:t>
            </a:r>
            <a:endParaRPr altLang="en-US" dirty="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097245" name="图片 1"/>
          <p:cNvPicPr>
            <a:picLocks noChangeAspect="1"/>
          </p:cNvPicPr>
          <p:nvPr/>
        </p:nvPicPr>
        <p:blipFill>
          <a:blip xmlns:r="http://schemas.openxmlformats.org/officeDocument/2006/relationships" r:embed="rId1"/>
          <a:stretch>
            <a:fillRect/>
          </a:stretch>
        </p:blipFill>
        <p:spPr>
          <a:xfrm>
            <a:off x="1415415" y="764540"/>
            <a:ext cx="9218295" cy="5046345"/>
          </a:xfrm>
          <a:prstGeom prst="rec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205" name=""/>
        <p:cNvGrpSpPr/>
        <p:nvPr/>
      </p:nvGrpSpPr>
      <p:grpSpPr>
        <a:xfrm>
          <a:off x="0" y="0"/>
          <a:ext cx="0" cy="0"/>
          <a:chOff x="0" y="0"/>
          <a:chExt cx="0" cy="0"/>
        </a:xfrm>
      </p:grpSpPr>
      <p:sp>
        <p:nvSpPr>
          <p:cNvPr id="1049060"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61"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62"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学习记录</a:t>
            </a:r>
            <a:endParaRPr altLang="en-US" b="1" sz="2800" lang="zh-CN">
              <a:latin typeface="微软雅黑" panose="020B0503020204020204" pitchFamily="34" charset="-122"/>
              <a:ea typeface="微软雅黑" panose="020B0503020204020204" pitchFamily="34" charset="-122"/>
            </a:endParaRPr>
          </a:p>
        </p:txBody>
      </p:sp>
      <p:sp>
        <p:nvSpPr>
          <p:cNvPr id="1049063"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pic>
        <p:nvPicPr>
          <p:cNvPr id="2097246" name="图片 2"/>
          <p:cNvPicPr>
            <a:picLocks noChangeAspect="1"/>
          </p:cNvPicPr>
          <p:nvPr/>
        </p:nvPicPr>
        <p:blipFill>
          <a:blip xmlns:r="http://schemas.openxmlformats.org/officeDocument/2006/relationships" r:embed="rId1"/>
          <a:stretch>
            <a:fillRect/>
          </a:stretch>
        </p:blipFill>
        <p:spPr>
          <a:xfrm>
            <a:off x="281940" y="1353185"/>
            <a:ext cx="5886450" cy="4258945"/>
          </a:xfrm>
          <a:prstGeom prst="rect"/>
        </p:spPr>
      </p:pic>
      <p:pic>
        <p:nvPicPr>
          <p:cNvPr id="2097247" name="图片 6"/>
          <p:cNvPicPr>
            <a:picLocks noChangeAspect="1"/>
          </p:cNvPicPr>
          <p:nvPr/>
        </p:nvPicPr>
        <p:blipFill>
          <a:blip xmlns:r="http://schemas.openxmlformats.org/officeDocument/2006/relationships" r:embed="rId2"/>
          <a:stretch>
            <a:fillRect/>
          </a:stretch>
        </p:blipFill>
        <p:spPr>
          <a:xfrm>
            <a:off x="6168390" y="908685"/>
            <a:ext cx="6019800" cy="3873500"/>
          </a:xfrm>
          <a:prstGeom prst="rect"/>
        </p:spPr>
      </p:pic>
      <p:sp>
        <p:nvSpPr>
          <p:cNvPr id="1049064" name="文本框 3"/>
          <p:cNvSpPr txBox="1"/>
          <p:nvPr/>
        </p:nvSpPr>
        <p:spPr>
          <a:xfrm>
            <a:off x="-635" y="5980430"/>
            <a:ext cx="12192635" cy="408305"/>
          </a:xfrm>
          <a:prstGeom prst="rect"/>
          <a:solidFill>
            <a:schemeClr val="tx1">
              <a:lumMod val="75000"/>
              <a:lumOff val="25000"/>
            </a:schemeClr>
          </a:solidFill>
        </p:spPr>
        <p:txBody>
          <a:bodyPr rtlCol="0" wrap="square">
            <a:noAutofit/>
          </a:bodyPr>
          <a:p>
            <a:r>
              <a:rPr altLang="en-US" dirty="0" lang="zh-CN">
                <a:solidFill>
                  <a:schemeClr val="bg1"/>
                </a:solidFill>
                <a:latin typeface="微软雅黑" panose="020B0503020204020204" pitchFamily="34" charset="-122"/>
                <a:ea typeface="微软雅黑" panose="020B0503020204020204" pitchFamily="34" charset="-122"/>
                <a:sym typeface="+mn-ea"/>
              </a:rPr>
              <a:t>❖</a:t>
            </a:r>
            <a:r>
              <a:rPr altLang="en-US"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点击【章节任务点】➤【详情】➤页面可查任务点完成情况，以及视频和阅读的观看分钟数。</a:t>
            </a:r>
            <a:endParaRPr altLang="en-US"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altLang="en-US" lang="zh-CN"/>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206" name=""/>
        <p:cNvGrpSpPr/>
        <p:nvPr/>
      </p:nvGrpSpPr>
      <p:grpSpPr>
        <a:xfrm>
          <a:off x="0" y="0"/>
          <a:ext cx="0" cy="0"/>
          <a:chOff x="0" y="0"/>
          <a:chExt cx="0" cy="0"/>
        </a:xfrm>
      </p:grpSpPr>
      <p:sp>
        <p:nvSpPr>
          <p:cNvPr id="1049065"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66"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67"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68"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课程证书</a:t>
            </a:r>
            <a:endParaRPr altLang="en-US" b="1" sz="2800" lang="zh-CN">
              <a:latin typeface="微软雅黑" panose="020B0503020204020204" pitchFamily="34" charset="-122"/>
              <a:ea typeface="微软雅黑" panose="020B0503020204020204" pitchFamily="34" charset="-122"/>
            </a:endParaRPr>
          </a:p>
        </p:txBody>
      </p:sp>
      <p:pic>
        <p:nvPicPr>
          <p:cNvPr id="2097248" name="图片 2"/>
          <p:cNvPicPr>
            <a:picLocks noChangeAspect="1"/>
          </p:cNvPicPr>
          <p:nvPr/>
        </p:nvPicPr>
        <p:blipFill>
          <a:blip xmlns:r="http://schemas.openxmlformats.org/officeDocument/2006/relationships" r:embed="rId1"/>
          <a:stretch>
            <a:fillRect/>
          </a:stretch>
        </p:blipFill>
        <p:spPr>
          <a:xfrm>
            <a:off x="1271905" y="688975"/>
            <a:ext cx="9921240" cy="5245100"/>
          </a:xfrm>
          <a:prstGeom prst="rect"/>
        </p:spPr>
      </p:pic>
      <p:sp>
        <p:nvSpPr>
          <p:cNvPr id="1049069" name="文本框 4"/>
          <p:cNvSpPr txBox="1"/>
          <p:nvPr/>
        </p:nvSpPr>
        <p:spPr>
          <a:xfrm>
            <a:off x="53022" y="5919874"/>
            <a:ext cx="12085955" cy="922020"/>
          </a:xfrm>
          <a:prstGeom prst="rect"/>
          <a:solidFill>
            <a:schemeClr val="tx1">
              <a:lumMod val="75000"/>
              <a:lumOff val="25000"/>
            </a:schemeClr>
          </a:solidFill>
        </p:spPr>
        <p:txBody>
          <a:bodyPr rtlCol="0" wrap="square">
            <a:spAutoFit/>
          </a:bodyPr>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打开</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课程➤学习记录➤头像</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旁边</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【下载证书】</a:t>
            </a:r>
            <a:r>
              <a:rPr dirty="0" sz="180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按钮</a:t>
            </a:r>
            <a:r>
              <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进行下载。若未显示，说明教师暂未发放或您还未达到教师发放证书的要求。</a:t>
            </a:r>
            <a:endParaRPr dirty="0"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207" name=""/>
        <p:cNvGrpSpPr/>
        <p:nvPr/>
      </p:nvGrpSpPr>
      <p:grpSpPr>
        <a:xfrm>
          <a:off x="0" y="0"/>
          <a:ext cx="0" cy="0"/>
          <a:chOff x="0" y="0"/>
          <a:chExt cx="0" cy="0"/>
        </a:xfrm>
      </p:grpSpPr>
      <p:sp>
        <p:nvSpPr>
          <p:cNvPr id="1049070"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71"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72"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73"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zh-CN" b="1" sz="2800" lang="zh-CN">
                <a:latin typeface="微软雅黑" panose="020B0503020204020204" pitchFamily="34" charset="-122"/>
                <a:ea typeface="微软雅黑" panose="020B0503020204020204" pitchFamily="34" charset="-122"/>
              </a:rPr>
              <a:t>笔记</a:t>
            </a:r>
            <a:endParaRPr altLang="zh-CN" b="1" sz="2800" lang="zh-CN">
              <a:latin typeface="微软雅黑" panose="020B0503020204020204" pitchFamily="34" charset="-122"/>
              <a:ea typeface="微软雅黑" panose="020B0503020204020204" pitchFamily="34" charset="-122"/>
            </a:endParaRPr>
          </a:p>
        </p:txBody>
      </p:sp>
      <p:sp>
        <p:nvSpPr>
          <p:cNvPr id="1049074" name="TextBox 43      (向天歌演示原创作品：www.TopPPT.cn)"/>
          <p:cNvSpPr txBox="1">
            <a:spLocks noChangeArrowheads="1"/>
          </p:cNvSpPr>
          <p:nvPr/>
        </p:nvSpPr>
        <p:spPr bwMode="auto">
          <a:xfrm>
            <a:off x="44450" y="5908675"/>
            <a:ext cx="12108180" cy="922020"/>
          </a:xfrm>
          <a:prstGeom prst="rect"/>
          <a:solidFill>
            <a:schemeClr val="tx1">
              <a:lumMod val="75000"/>
              <a:lumOff val="25000"/>
            </a:schemeClr>
          </a:solid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a:t>
            </a:r>
            <a:r>
              <a:rPr dirty="0" lang="zh-CN">
                <a:solidFill>
                  <a:schemeClr val="bg1"/>
                </a:solidFill>
                <a:latin typeface="微软雅黑" panose="020B0503020204020204" pitchFamily="34" charset="-122"/>
                <a:ea typeface="微软雅黑" panose="020B0503020204020204" pitchFamily="34" charset="-122"/>
              </a:rPr>
              <a:t>个人空间</a:t>
            </a:r>
            <a:r>
              <a:rPr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dirty="0" lang="zh-CN">
                <a:solidFill>
                  <a:schemeClr val="bg1"/>
                </a:solidFill>
                <a:latin typeface="微软雅黑" panose="020B0503020204020204" pitchFamily="34" charset="-122"/>
                <a:ea typeface="微软雅黑" panose="020B0503020204020204" pitchFamily="34" charset="-122"/>
              </a:rPr>
              <a:t>左侧【笔记】</a:t>
            </a:r>
            <a:r>
              <a:rPr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dirty="0" lang="zh-CN">
                <a:solidFill>
                  <a:schemeClr val="bg1"/>
                </a:solidFill>
                <a:latin typeface="微软雅黑" panose="020B0503020204020204" pitchFamily="34" charset="-122"/>
                <a:ea typeface="微软雅黑" panose="020B0503020204020204" pitchFamily="34" charset="-122"/>
              </a:rPr>
              <a:t>【新建笔记】写笔记即可。或在课程章节页面右侧【笔记】，视频下方【写笔记】编辑发布。如网页端没有【笔记】功能，请通过电脑版学习通或手机学习通app查看。</a:t>
            </a:r>
            <a:endParaRPr dirty="0" lang="zh-CN">
              <a:solidFill>
                <a:schemeClr val="bg1"/>
              </a:solidFill>
              <a:latin typeface="微软雅黑" panose="020B0503020204020204" pitchFamily="34" charset="-122"/>
              <a:ea typeface="微软雅黑" panose="020B0503020204020204" pitchFamily="34" charset="-122"/>
            </a:endParaRPr>
          </a:p>
        </p:txBody>
      </p:sp>
      <p:pic>
        <p:nvPicPr>
          <p:cNvPr id="2097249" name="图片 1"/>
          <p:cNvPicPr>
            <a:picLocks noChangeAspect="1"/>
          </p:cNvPicPr>
          <p:nvPr/>
        </p:nvPicPr>
        <p:blipFill>
          <a:blip xmlns:r="http://schemas.openxmlformats.org/officeDocument/2006/relationships" r:embed="rId1"/>
          <a:stretch>
            <a:fillRect/>
          </a:stretch>
        </p:blipFill>
        <p:spPr>
          <a:xfrm>
            <a:off x="47625" y="755650"/>
            <a:ext cx="9539605" cy="4914900"/>
          </a:xfrm>
          <a:prstGeom prst="rect"/>
        </p:spPr>
      </p:pic>
      <p:sp>
        <p:nvSpPr>
          <p:cNvPr id="1049075" name="文本框 2"/>
          <p:cNvSpPr txBox="1"/>
          <p:nvPr/>
        </p:nvSpPr>
        <p:spPr>
          <a:xfrm>
            <a:off x="479425" y="3500755"/>
            <a:ext cx="412750" cy="368300"/>
          </a:xfrm>
          <a:prstGeom prst="rect"/>
          <a:noFill/>
        </p:spPr>
        <p:txBody>
          <a:bodyPr anchor="t" rtlCol="0" wrap="none">
            <a:spAutoFit/>
          </a:bodyPr>
          <a:p>
            <a:r>
              <a:rPr altLang="en-US" b="1" lang="zh-CN">
                <a:solidFill>
                  <a:srgbClr val="FF0000"/>
                </a:solidFill>
              </a:rPr>
              <a:t>①</a:t>
            </a:r>
            <a:endParaRPr altLang="en-US" b="1" lang="zh-CN">
              <a:solidFill>
                <a:srgbClr val="FF0000"/>
              </a:solidFill>
            </a:endParaRPr>
          </a:p>
        </p:txBody>
      </p:sp>
      <p:sp>
        <p:nvSpPr>
          <p:cNvPr id="1049076" name="文本框 4"/>
          <p:cNvSpPr txBox="1"/>
          <p:nvPr/>
        </p:nvSpPr>
        <p:spPr>
          <a:xfrm>
            <a:off x="6816090" y="1917065"/>
            <a:ext cx="412750" cy="368300"/>
          </a:xfrm>
          <a:prstGeom prst="rect"/>
          <a:noFill/>
        </p:spPr>
        <p:txBody>
          <a:bodyPr anchor="t" rtlCol="0" wrap="none">
            <a:spAutoFit/>
          </a:bodyPr>
          <a:p>
            <a:r>
              <a:rPr altLang="en-US" b="1" lang="zh-CN">
                <a:solidFill>
                  <a:srgbClr val="FF0000"/>
                </a:solidFill>
              </a:rPr>
              <a:t>②</a:t>
            </a:r>
            <a:endParaRPr altLang="en-US" b="1" lang="zh-CN">
              <a:solidFill>
                <a:srgbClr val="FF0000"/>
              </a:solidFill>
            </a:endParaRPr>
          </a:p>
        </p:txBody>
      </p:sp>
      <p:pic>
        <p:nvPicPr>
          <p:cNvPr id="2097250" name="图片 5"/>
          <p:cNvPicPr>
            <a:picLocks/>
          </p:cNvPicPr>
          <p:nvPr/>
        </p:nvPicPr>
        <p:blipFill>
          <a:blip xmlns:r="http://schemas.openxmlformats.org/officeDocument/2006/relationships" r:embed="rId2"/>
        </p:blipFill>
        <p:spPr>
          <a:xfrm>
            <a:off x="1775460" y="476250"/>
            <a:ext cx="5527040" cy="2908300"/>
          </a:xfrm>
          <a:prstGeom prst="rect"/>
        </p:spPr>
      </p:pic>
      <p:sp>
        <p:nvSpPr>
          <p:cNvPr id="1049077" name="文本框 7"/>
          <p:cNvSpPr txBox="1"/>
          <p:nvPr/>
        </p:nvSpPr>
        <p:spPr>
          <a:xfrm>
            <a:off x="3359785" y="1412875"/>
            <a:ext cx="412750" cy="368300"/>
          </a:xfrm>
          <a:prstGeom prst="rect"/>
          <a:noFill/>
        </p:spPr>
        <p:txBody>
          <a:bodyPr anchor="t" rtlCol="0" wrap="none">
            <a:spAutoFit/>
          </a:bodyPr>
          <a:p>
            <a:r>
              <a:rPr altLang="en-US" b="1" lang="zh-CN">
                <a:solidFill>
                  <a:srgbClr val="FF0000"/>
                </a:solidFill>
              </a:rPr>
              <a:t>②</a:t>
            </a:r>
            <a:endParaRPr altLang="en-US" b="1" lang="zh-CN">
              <a:solidFill>
                <a:srgbClr val="FF0000"/>
              </a:solidFill>
            </a:endParaRPr>
          </a:p>
        </p:txBody>
      </p:sp>
      <p:pic>
        <p:nvPicPr>
          <p:cNvPr id="2097251" name="图片 9"/>
          <p:cNvPicPr>
            <a:picLocks noChangeAspect="1"/>
          </p:cNvPicPr>
          <p:nvPr/>
        </p:nvPicPr>
        <p:blipFill>
          <a:blip xmlns:r="http://schemas.openxmlformats.org/officeDocument/2006/relationships" r:embed="rId3"/>
          <a:stretch>
            <a:fillRect/>
          </a:stretch>
        </p:blipFill>
        <p:spPr>
          <a:xfrm>
            <a:off x="4944110" y="2060575"/>
            <a:ext cx="7214870" cy="3435985"/>
          </a:xfrm>
          <a:prstGeom prst="rect"/>
        </p:spPr>
      </p:pic>
      <p:sp>
        <p:nvSpPr>
          <p:cNvPr id="1049078" name="文本框 11"/>
          <p:cNvSpPr txBox="1"/>
          <p:nvPr/>
        </p:nvSpPr>
        <p:spPr>
          <a:xfrm>
            <a:off x="11352530" y="2204720"/>
            <a:ext cx="412750" cy="368300"/>
          </a:xfrm>
          <a:prstGeom prst="rect"/>
          <a:noFill/>
        </p:spPr>
        <p:txBody>
          <a:bodyPr anchor="t" rtlCol="0" wrap="none">
            <a:spAutoFit/>
          </a:bodyPr>
          <a:p>
            <a:r>
              <a:rPr altLang="en-US" b="1" lang="zh-CN">
                <a:solidFill>
                  <a:srgbClr val="FF0000"/>
                </a:solidFill>
              </a:rPr>
              <a:t>③</a:t>
            </a:r>
            <a:endParaRPr altLang="en-US" b="1" lang="zh-CN">
              <a:solidFill>
                <a:srgbClr val="FF0000"/>
              </a:solidFill>
            </a:endParaRPr>
          </a:p>
        </p:txBody>
      </p:sp>
    </p:spTree>
  </p:cSld>
  <p:clrMapOvr>
    <a:masterClrMapping/>
  </p:clrMapOvr>
  <p:transition>
    <p:fade thruBlk="1"/>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210" name=""/>
        <p:cNvGrpSpPr/>
        <p:nvPr/>
      </p:nvGrpSpPr>
      <p:grpSpPr>
        <a:xfrm>
          <a:off x="0" y="0"/>
          <a:ext cx="0" cy="0"/>
          <a:chOff x="0" y="0"/>
          <a:chExt cx="0" cy="0"/>
        </a:xfrm>
      </p:grpSpPr>
      <p:sp>
        <p:nvSpPr>
          <p:cNvPr id="1049082"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83"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84"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9085"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800" lang="zh-CN">
                <a:latin typeface="微软雅黑" panose="020B0503020204020204" pitchFamily="34" charset="-122"/>
                <a:ea typeface="微软雅黑" panose="020B0503020204020204" pitchFamily="34" charset="-122"/>
              </a:rPr>
              <a:t>收件箱</a:t>
            </a:r>
            <a:endParaRPr altLang="en-US" b="1" dirty="0" sz="2800" lang="zh-CN">
              <a:latin typeface="微软雅黑" panose="020B0503020204020204" pitchFamily="34" charset="-122"/>
              <a:ea typeface="微软雅黑" panose="020B0503020204020204" pitchFamily="34" charset="-122"/>
            </a:endParaRPr>
          </a:p>
        </p:txBody>
      </p:sp>
      <p:pic>
        <p:nvPicPr>
          <p:cNvPr id="2097252" name="图片 5"/>
          <p:cNvPicPr>
            <a:picLocks noChangeAspect="1"/>
          </p:cNvPicPr>
          <p:nvPr/>
        </p:nvPicPr>
        <p:blipFill>
          <a:blip xmlns:r="http://schemas.openxmlformats.org/officeDocument/2006/relationships" r:embed="rId1"/>
          <a:stretch>
            <a:fillRect/>
          </a:stretch>
        </p:blipFill>
        <p:spPr>
          <a:xfrm>
            <a:off x="551815" y="764540"/>
            <a:ext cx="10459720" cy="5185410"/>
          </a:xfrm>
          <a:prstGeom prst="rect"/>
        </p:spPr>
      </p:pic>
      <p:sp>
        <p:nvSpPr>
          <p:cNvPr id="1049086" name="文本框 7"/>
          <p:cNvSpPr txBox="1"/>
          <p:nvPr/>
        </p:nvSpPr>
        <p:spPr>
          <a:xfrm>
            <a:off x="63500" y="5918200"/>
            <a:ext cx="12052300" cy="929640"/>
          </a:xfrm>
          <a:prstGeom prst="rect"/>
          <a:solidFill>
            <a:schemeClr val="tx1">
              <a:lumMod val="75000"/>
              <a:lumOff val="25000"/>
            </a:schemeClr>
          </a:solidFill>
        </p:spPr>
        <p:txBody>
          <a:bodyPr rtlCol="0" wrap="square">
            <a:noAutofit/>
          </a:bodyPr>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❖网页端登录账号，到个人空间，点击左侧导航栏【收件箱】，可以查看您收到的所有通知。比如：作业、考试、开课通知等。</a:t>
            </a:r>
            <a:endParaRPr altLang="en-US" dirty="0" sz="1800" lang="zh-CN">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fade thruBlk="1"/>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213" name=""/>
        <p:cNvGrpSpPr/>
        <p:nvPr/>
      </p:nvGrpSpPr>
      <p:grpSpPr>
        <a:xfrm>
          <a:off x="0" y="0"/>
          <a:ext cx="0" cy="0"/>
          <a:chOff x="0" y="0"/>
          <a:chExt cx="0" cy="0"/>
        </a:xfrm>
      </p:grpSpPr>
      <p:grpSp>
        <p:nvGrpSpPr>
          <p:cNvPr id="214" name="Group 4      (向天歌演示原创作品：www.TopPPT.cn)"/>
          <p:cNvGrpSpPr/>
          <p:nvPr/>
        </p:nvGrpSpPr>
        <p:grpSpPr bwMode="auto">
          <a:xfrm>
            <a:off x="3953510" y="4010978"/>
            <a:ext cx="2413000" cy="120650"/>
            <a:chOff x="4050658" y="4356850"/>
            <a:chExt cx="1869506" cy="121200"/>
          </a:xfrm>
        </p:grpSpPr>
        <p:cxnSp>
          <p:nvCxnSpPr>
            <p:cNvPr id="3145730" name="Straight Connector 24      (向天歌演示原创作品：www.TopPPT.cn)"/>
            <p:cNvCxnSpPr>
              <a:cxnSpLocks/>
            </p:cNvCxnSpPr>
            <p:nvPr/>
          </p:nvCxnSpPr>
          <p:spPr>
            <a:xfrm flipV="1">
              <a:off x="4171858" y="4414006"/>
              <a:ext cx="1748306" cy="3444"/>
            </a:xfrm>
            <a:prstGeom prst="line"/>
            <a:ln w="19050">
              <a:gradFill flip="none" rotWithShape="1">
                <a:gsLst>
                  <a:gs pos="0">
                    <a:srgbClr val="21A3D0"/>
                  </a:gs>
                  <a:gs pos="83000">
                    <a:srgbClr val="E8E8E6"/>
                  </a:gs>
                  <a:gs pos="89000">
                    <a:schemeClr val="bg1"/>
                  </a:gs>
                  <a:gs pos="100000">
                    <a:schemeClr val="bg1"/>
                  </a:gs>
                </a:gsLst>
                <a:lin ang="0" scaled="1"/>
              </a:gradFill>
            </a:ln>
          </p:spPr>
          <p:style>
            <a:lnRef idx="1">
              <a:schemeClr val="accent1"/>
            </a:lnRef>
            <a:fillRef idx="0">
              <a:schemeClr val="accent1"/>
            </a:fillRef>
            <a:effectRef idx="0">
              <a:schemeClr val="accent1"/>
            </a:effectRef>
            <a:fontRef idx="minor">
              <a:schemeClr val="tx1"/>
            </a:fontRef>
          </p:style>
        </p:cxnSp>
        <p:sp>
          <p:nvSpPr>
            <p:cNvPr id="1049090" name="Oval 29      (向天歌演示原创作品：www.TopPPT.cn)"/>
            <p:cNvSpPr/>
            <p:nvPr/>
          </p:nvSpPr>
          <p:spPr>
            <a:xfrm>
              <a:off x="4050658" y="4356850"/>
              <a:ext cx="121764" cy="121200"/>
            </a:xfrm>
            <a:prstGeom prst="ellipse"/>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buFont typeface="Arial" panose="020B0604020202020204" pitchFamily="34" charset="0"/>
                <a:buNone/>
              </a:pPr>
              <a:endParaRPr altLang="en-US" dirty="0" lang="zh-CN">
                <a:solidFill>
                  <a:prstClr val="white"/>
                </a:solidFill>
                <a:ea typeface="微软雅黑" panose="020B0503020204020204" pitchFamily="34" charset="-122"/>
              </a:endParaRPr>
            </a:p>
          </p:txBody>
        </p:sp>
      </p:grpSp>
      <p:sp>
        <p:nvSpPr>
          <p:cNvPr id="1049091" name="TextBox 21      (向天歌演示原创作品：www.TopPPT.cn)"/>
          <p:cNvSpPr txBox="1">
            <a:spLocks noChangeArrowheads="1"/>
          </p:cNvSpPr>
          <p:nvPr/>
        </p:nvSpPr>
        <p:spPr bwMode="auto">
          <a:xfrm>
            <a:off x="2631256" y="1992819"/>
            <a:ext cx="3903712" cy="1323439"/>
          </a:xfrm>
          <a:prstGeom prst="rect"/>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indent="-285750" marL="7429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indent="-228600" marL="11430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indent="-228600" marL="16002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indent="-228600" marL="20574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eaLnBrk="0" fontAlgn="base" hangingPunct="0" indent="-228600" marL="251460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eaLnBrk="0" fontAlgn="base" hangingPunct="0" indent="-228600" marL="297180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eaLnBrk="0" fontAlgn="base" hangingPunct="0" indent="-228600" marL="342900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eaLnBrk="0" fontAlgn="base" hangingPunct="0" indent="-228600" marL="388620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altLang="en-US" b="1" dirty="0" sz="8000" lang="zh-CN">
                <a:solidFill>
                  <a:srgbClr val="376092"/>
                </a:solidFill>
                <a:latin typeface="微软雅黑" panose="020B0503020204020204" pitchFamily="34" charset="-122"/>
              </a:rPr>
              <a:t>谢 谢！</a:t>
            </a:r>
            <a:endParaRPr altLang="zh-CN" b="1" dirty="0" sz="8000" lang="en-US">
              <a:solidFill>
                <a:srgbClr val="376092"/>
              </a:solidFill>
              <a:latin typeface="微软雅黑" panose="020B0503020204020204" pitchFamily="34" charset="-122"/>
            </a:endParaRPr>
          </a:p>
        </p:txBody>
      </p:sp>
      <p:sp>
        <p:nvSpPr>
          <p:cNvPr id="1049092" name="Freeform 37      (向天歌演示原创作品：www.TopPPT.cn)"/>
          <p:cNvSpPr/>
          <p:nvPr/>
        </p:nvSpPr>
        <p:spPr>
          <a:xfrm rot="19177476">
            <a:off x="8159750" y="312738"/>
            <a:ext cx="5683250" cy="5346700"/>
          </a:xfrm>
          <a:custGeom>
            <a:avLst/>
            <a:gdLst>
              <a:gd name="connsiteX0" fmla="*/ 699354 w 5683751"/>
              <a:gd name="connsiteY0" fmla="*/ 2660654 h 5347153"/>
              <a:gd name="connsiteX1" fmla="*/ 699354 w 5683751"/>
              <a:gd name="connsiteY1" fmla="*/ 4647799 h 5347153"/>
              <a:gd name="connsiteX2" fmla="*/ 2720656 w 5683751"/>
              <a:gd name="connsiteY2" fmla="*/ 4654875 h 5347153"/>
              <a:gd name="connsiteX3" fmla="*/ 2131993 w 5683751"/>
              <a:gd name="connsiteY3" fmla="*/ 5347153 h 5347153"/>
              <a:gd name="connsiteX4" fmla="*/ 0 w 5683751"/>
              <a:gd name="connsiteY4" fmla="*/ 5347153 h 5347153"/>
              <a:gd name="connsiteX5" fmla="*/ 0 w 5683751"/>
              <a:gd name="connsiteY5" fmla="*/ 2660489 h 5347153"/>
              <a:gd name="connsiteX6" fmla="*/ 2808800 w 5683751"/>
              <a:gd name="connsiteY6" fmla="*/ 0 h 5347153"/>
              <a:gd name="connsiteX7" fmla="*/ 2832652 w 5683751"/>
              <a:gd name="connsiteY7" fmla="*/ 699354 h 5347153"/>
              <a:gd name="connsiteX8" fmla="*/ 699354 w 5683751"/>
              <a:gd name="connsiteY8" fmla="*/ 699354 h 5347153"/>
              <a:gd name="connsiteX9" fmla="*/ 699354 w 5683751"/>
              <a:gd name="connsiteY9" fmla="*/ 2481295 h 5347153"/>
              <a:gd name="connsiteX10" fmla="*/ 0 w 5683751"/>
              <a:gd name="connsiteY10" fmla="*/ 2481130 h 5347153"/>
              <a:gd name="connsiteX11" fmla="*/ 0 w 5683751"/>
              <a:gd name="connsiteY11" fmla="*/ 0 h 5347153"/>
              <a:gd name="connsiteX12" fmla="*/ 4307551 w 5683751"/>
              <a:gd name="connsiteY12" fmla="*/ 0 h 5347153"/>
              <a:gd name="connsiteX13" fmla="*/ 5683751 w 5683751"/>
              <a:gd name="connsiteY13" fmla="*/ 1170220 h 5347153"/>
              <a:gd name="connsiteX14" fmla="*/ 5080222 w 5683751"/>
              <a:gd name="connsiteY14" fmla="*/ 1879981 h 5347153"/>
              <a:gd name="connsiteX15" fmla="*/ 5080546 w 5683751"/>
              <a:gd name="connsiteY15" fmla="*/ 1701265 h 5347153"/>
              <a:gd name="connsiteX16" fmla="*/ 5081521 w 5683751"/>
              <a:gd name="connsiteY16" fmla="*/ 699354 h 5347153"/>
              <a:gd name="connsiteX17" fmla="*/ 3041115 w 5683751"/>
              <a:gd name="connsiteY17" fmla="*/ 699354 h 5347153"/>
              <a:gd name="connsiteX18" fmla="*/ 3017264 w 5683751"/>
              <a:gd name="connsiteY18" fmla="*/ 0 h 534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683751" h="5347153">
                <a:moveTo>
                  <a:pt x="699354" y="2660654"/>
                </a:moveTo>
                <a:lnTo>
                  <a:pt x="699354" y="4647799"/>
                </a:lnTo>
                <a:lnTo>
                  <a:pt x="2720656" y="4654875"/>
                </a:lnTo>
                <a:lnTo>
                  <a:pt x="2131993" y="5347153"/>
                </a:lnTo>
                <a:lnTo>
                  <a:pt x="0" y="5347153"/>
                </a:lnTo>
                <a:lnTo>
                  <a:pt x="0" y="2660489"/>
                </a:lnTo>
                <a:close/>
                <a:moveTo>
                  <a:pt x="2808800" y="0"/>
                </a:moveTo>
                <a:lnTo>
                  <a:pt x="2832652" y="699354"/>
                </a:lnTo>
                <a:lnTo>
                  <a:pt x="699354" y="699354"/>
                </a:lnTo>
                <a:lnTo>
                  <a:pt x="699354" y="2481295"/>
                </a:lnTo>
                <a:lnTo>
                  <a:pt x="0" y="2481130"/>
                </a:lnTo>
                <a:lnTo>
                  <a:pt x="0" y="0"/>
                </a:lnTo>
                <a:close/>
                <a:moveTo>
                  <a:pt x="4307551" y="0"/>
                </a:moveTo>
                <a:lnTo>
                  <a:pt x="5683751" y="1170220"/>
                </a:lnTo>
                <a:lnTo>
                  <a:pt x="5080222" y="1879981"/>
                </a:lnTo>
                <a:lnTo>
                  <a:pt x="5080546" y="1701265"/>
                </a:lnTo>
                <a:cubicBezTo>
                  <a:pt x="5081157" y="1364859"/>
                  <a:pt x="5081625" y="1029670"/>
                  <a:pt x="5081521" y="699354"/>
                </a:cubicBezTo>
                <a:lnTo>
                  <a:pt x="3041115" y="699354"/>
                </a:lnTo>
                <a:lnTo>
                  <a:pt x="3017264" y="0"/>
                </a:lnTo>
                <a:close/>
              </a:path>
            </a:pathLst>
          </a:cu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solidFill>
                <a:schemeClr val="tx1"/>
              </a:solidFill>
              <a:ea typeface="微软雅黑" panose="020B0503020204020204" pitchFamily="34" charset="-122"/>
            </a:endParaRPr>
          </a:p>
        </p:txBody>
      </p:sp>
      <p:sp>
        <p:nvSpPr>
          <p:cNvPr id="1049093" name="Freeform 38      (向天歌演示原创作品：www.TopPPT.cn)"/>
          <p:cNvSpPr/>
          <p:nvPr/>
        </p:nvSpPr>
        <p:spPr>
          <a:xfrm rot="19177476">
            <a:off x="10460038" y="1317625"/>
            <a:ext cx="3463925" cy="4075113"/>
          </a:xfrm>
          <a:custGeom>
            <a:avLst/>
            <a:gdLst>
              <a:gd name="connsiteX0" fmla="*/ 699354 w 3464896"/>
              <a:gd name="connsiteY0" fmla="*/ 2076448 h 4074783"/>
              <a:gd name="connsiteX1" fmla="*/ 699354 w 3464896"/>
              <a:gd name="connsiteY1" fmla="*/ 3252330 h 4074783"/>
              <a:gd name="connsiteX2" fmla="*/ 0 w 3464896"/>
              <a:gd name="connsiteY2" fmla="*/ 4074783 h 4074783"/>
              <a:gd name="connsiteX3" fmla="*/ 0 w 3464896"/>
              <a:gd name="connsiteY3" fmla="*/ 2076283 h 4074783"/>
              <a:gd name="connsiteX4" fmla="*/ 1684570 w 3464896"/>
              <a:gd name="connsiteY4" fmla="*/ 0 h 4074783"/>
              <a:gd name="connsiteX5" fmla="*/ 1708421 w 3464896"/>
              <a:gd name="connsiteY5" fmla="*/ 699355 h 4074783"/>
              <a:gd name="connsiteX6" fmla="*/ 699354 w 3464896"/>
              <a:gd name="connsiteY6" fmla="*/ 699354 h 4074783"/>
              <a:gd name="connsiteX7" fmla="*/ 699354 w 3464896"/>
              <a:gd name="connsiteY7" fmla="*/ 1859921 h 4074783"/>
              <a:gd name="connsiteX8" fmla="*/ 0 w 3464896"/>
              <a:gd name="connsiteY8" fmla="*/ 1859755 h 4074783"/>
              <a:gd name="connsiteX9" fmla="*/ 0 w 3464896"/>
              <a:gd name="connsiteY9" fmla="*/ 0 h 4074783"/>
              <a:gd name="connsiteX10" fmla="*/ 3464896 w 3464896"/>
              <a:gd name="connsiteY10" fmla="*/ 1 h 4074783"/>
              <a:gd name="connsiteX11" fmla="*/ 2870217 w 3464896"/>
              <a:gd name="connsiteY11" fmla="*/ 699354 h 4074783"/>
              <a:gd name="connsiteX12" fmla="*/ 1916884 w 3464896"/>
              <a:gd name="connsiteY12" fmla="*/ 699354 h 4074783"/>
              <a:gd name="connsiteX13" fmla="*/ 1893033 w 3464896"/>
              <a:gd name="connsiteY13" fmla="*/ 1 h 4074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64896" h="4074783">
                <a:moveTo>
                  <a:pt x="699354" y="2076448"/>
                </a:moveTo>
                <a:lnTo>
                  <a:pt x="699354" y="3252330"/>
                </a:lnTo>
                <a:lnTo>
                  <a:pt x="0" y="4074783"/>
                </a:lnTo>
                <a:lnTo>
                  <a:pt x="0" y="2076283"/>
                </a:lnTo>
                <a:close/>
                <a:moveTo>
                  <a:pt x="1684570" y="0"/>
                </a:moveTo>
                <a:lnTo>
                  <a:pt x="1708421" y="699355"/>
                </a:lnTo>
                <a:lnTo>
                  <a:pt x="699354" y="699354"/>
                </a:lnTo>
                <a:lnTo>
                  <a:pt x="699354" y="1859921"/>
                </a:lnTo>
                <a:lnTo>
                  <a:pt x="0" y="1859755"/>
                </a:lnTo>
                <a:lnTo>
                  <a:pt x="0" y="0"/>
                </a:lnTo>
                <a:close/>
                <a:moveTo>
                  <a:pt x="3464896" y="1"/>
                </a:moveTo>
                <a:lnTo>
                  <a:pt x="2870217" y="699354"/>
                </a:lnTo>
                <a:lnTo>
                  <a:pt x="1916884" y="699354"/>
                </a:lnTo>
                <a:lnTo>
                  <a:pt x="1893033" y="1"/>
                </a:lnTo>
                <a:close/>
              </a:path>
            </a:pathLst>
          </a:cu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solidFill>
                <a:schemeClr val="tx1"/>
              </a:solidFill>
              <a:ea typeface="微软雅黑" panose="020B0503020204020204" pitchFamily="34" charset="-122"/>
            </a:endParaRPr>
          </a:p>
        </p:txBody>
      </p:sp>
      <p:grpSp>
        <p:nvGrpSpPr>
          <p:cNvPr id="215" name="Group 4      (向天歌演示原创作品：www.TopPPT.cn)"/>
          <p:cNvGrpSpPr/>
          <p:nvPr/>
        </p:nvGrpSpPr>
        <p:grpSpPr bwMode="auto">
          <a:xfrm rot="10800000">
            <a:off x="1282065" y="3994468"/>
            <a:ext cx="2413000" cy="120650"/>
            <a:chOff x="4050658" y="4356850"/>
            <a:chExt cx="1869506" cy="121200"/>
          </a:xfrm>
        </p:grpSpPr>
        <p:cxnSp>
          <p:nvCxnSpPr>
            <p:cNvPr id="3145731" name="Straight Connector 24      (向天歌演示原创作品：www.TopPPT.cn)"/>
            <p:cNvCxnSpPr>
              <a:cxnSpLocks/>
            </p:cNvCxnSpPr>
            <p:nvPr/>
          </p:nvCxnSpPr>
          <p:spPr>
            <a:xfrm flipV="1">
              <a:off x="4171858" y="4414006"/>
              <a:ext cx="1748306" cy="3444"/>
            </a:xfrm>
            <a:prstGeom prst="line"/>
            <a:ln w="19050">
              <a:gradFill flip="none" rotWithShape="1">
                <a:gsLst>
                  <a:gs pos="0">
                    <a:srgbClr val="21A3D0"/>
                  </a:gs>
                  <a:gs pos="83000">
                    <a:srgbClr val="E8E8E6"/>
                  </a:gs>
                  <a:gs pos="89000">
                    <a:schemeClr val="bg1"/>
                  </a:gs>
                  <a:gs pos="100000">
                    <a:schemeClr val="bg1"/>
                  </a:gs>
                </a:gsLst>
                <a:lin ang="0" scaled="1"/>
              </a:gradFill>
            </a:ln>
          </p:spPr>
          <p:style>
            <a:lnRef idx="1">
              <a:schemeClr val="accent1"/>
            </a:lnRef>
            <a:fillRef idx="0">
              <a:schemeClr val="accent1"/>
            </a:fillRef>
            <a:effectRef idx="0">
              <a:schemeClr val="accent1"/>
            </a:effectRef>
            <a:fontRef idx="minor">
              <a:schemeClr val="tx1"/>
            </a:fontRef>
          </p:style>
        </p:cxnSp>
        <p:sp>
          <p:nvSpPr>
            <p:cNvPr id="1049094" name="Oval 29      (向天歌演示原创作品：www.TopPPT.cn)"/>
            <p:cNvSpPr/>
            <p:nvPr/>
          </p:nvSpPr>
          <p:spPr>
            <a:xfrm>
              <a:off x="4050658" y="4356850"/>
              <a:ext cx="121764" cy="121200"/>
            </a:xfrm>
            <a:prstGeom prst="ellipse"/>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buFont typeface="Arial" panose="020B0604020202020204" pitchFamily="34" charset="0"/>
                <a:buNone/>
              </a:pPr>
              <a:endParaRPr altLang="en-US" dirty="0" lang="zh-CN">
                <a:solidFill>
                  <a:prstClr val="white"/>
                </a:solidFill>
                <a:ea typeface="微软雅黑" panose="020B0503020204020204" pitchFamily="34" charset="-122"/>
              </a:endParaRPr>
            </a:p>
          </p:txBody>
        </p:sp>
      </p:grpSp>
      <p:pic>
        <p:nvPicPr>
          <p:cNvPr id="2097253" name="图片 3"/>
          <p:cNvPicPr>
            <a:picLocks noChangeAspect="1" noChangeArrowheads="1"/>
          </p:cNvPicPr>
          <p:nvPr/>
        </p:nvPicPr>
        <p:blipFill>
          <a:blip xmlns:r="http://schemas.openxmlformats.org/officeDocument/2006/relationships" r:embed="rId1"/>
          <a:srcRect/>
          <a:stretch>
            <a:fillRect/>
          </a:stretch>
        </p:blipFill>
        <p:spPr bwMode="auto">
          <a:xfrm>
            <a:off x="206547" y="226604"/>
            <a:ext cx="2030965" cy="806983"/>
          </a:xfrm>
          <a:prstGeom prst="rect"/>
          <a:noFill/>
          <a:ln w="9525">
            <a:noFill/>
            <a:miter lim="800000"/>
            <a:headEnd/>
            <a:tailEnd/>
          </a:ln>
        </p:spPr>
      </p:pic>
    </p:spTree>
  </p:cSld>
  <p:clrMapOvr>
    <a:masterClrMapping/>
  </p:clrMapOvr>
  <p:transition spd="slow">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89" name=""/>
        <p:cNvGrpSpPr/>
        <p:nvPr/>
      </p:nvGrpSpPr>
      <p:grpSpPr>
        <a:xfrm>
          <a:off x="0" y="0"/>
          <a:ext cx="0" cy="0"/>
          <a:chOff x="0" y="0"/>
          <a:chExt cx="0" cy="0"/>
        </a:xfrm>
      </p:grpSpPr>
      <p:sp>
        <p:nvSpPr>
          <p:cNvPr id="1048675"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76"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77"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78" name="TextBox 42      (向天歌演示原创作品：www.TopPPT.cn)"/>
          <p:cNvSpPr txBox="1">
            <a:spLocks noChangeArrowheads="1"/>
          </p:cNvSpPr>
          <p:nvPr/>
        </p:nvSpPr>
        <p:spPr bwMode="auto">
          <a:xfrm>
            <a:off x="752475" y="233680"/>
            <a:ext cx="1741170" cy="521970"/>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找回密码</a:t>
            </a:r>
            <a:endParaRPr altLang="en-US" b="1" sz="2800" lang="zh-CN">
              <a:latin typeface="微软雅黑" panose="020B0503020204020204" pitchFamily="34" charset="-122"/>
              <a:ea typeface="微软雅黑" panose="020B0503020204020204" pitchFamily="34" charset="-122"/>
            </a:endParaRPr>
          </a:p>
        </p:txBody>
      </p:sp>
      <p:sp>
        <p:nvSpPr>
          <p:cNvPr id="1048679" name="文本框 2"/>
          <p:cNvSpPr txBox="1"/>
          <p:nvPr/>
        </p:nvSpPr>
        <p:spPr>
          <a:xfrm>
            <a:off x="22870" y="5129491"/>
            <a:ext cx="12200890" cy="1291591"/>
          </a:xfrm>
          <a:prstGeom prst="rect"/>
          <a:solidFill>
            <a:schemeClr val="tx1">
              <a:lumMod val="75000"/>
              <a:lumOff val="25000"/>
            </a:schemeClr>
          </a:solidFill>
        </p:spPr>
        <p:txBody>
          <a:bodyPr rtlCol="0" wrap="square">
            <a:spAutoFit/>
          </a:bodyPr>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❖手机号不用了，忘记密码：</a:t>
            </a:r>
            <a:endParaRPr altLang="en-US" dirty="0" sz="1800" lang="zh-CN">
              <a:solidFill>
                <a:schemeClr val="bg1"/>
              </a:solidFill>
              <a:latin typeface="微软雅黑" panose="020B0503020204020204" pitchFamily="34" charset="-122"/>
              <a:ea typeface="微软雅黑" panose="020B0503020204020204" pitchFamily="34" charset="-122"/>
            </a:endParaRPr>
          </a:p>
          <a:p>
            <a:pPr>
              <a:lnSpc>
                <a:spcPct val="150000"/>
              </a:lnSpc>
            </a:pPr>
            <a:r>
              <a:rPr altLang="en-US" dirty="0" sz="1800" lang="zh-CN">
                <a:solidFill>
                  <a:schemeClr val="bg1"/>
                </a:solidFill>
                <a:latin typeface="微软雅黑" panose="020B0503020204020204" pitchFamily="34" charset="-122"/>
                <a:ea typeface="微软雅黑" panose="020B0503020204020204" pitchFamily="34" charset="-122"/>
                <a:sym typeface="+mn-ea"/>
              </a:rPr>
              <a:t>解决方法：</a:t>
            </a:r>
            <a:r>
              <a:rPr altLang="en-US" dirty="0" sz="1800" lang="zh-CN">
                <a:solidFill>
                  <a:schemeClr val="bg1"/>
                </a:solidFill>
                <a:latin typeface="微软雅黑" panose="020B0503020204020204" pitchFamily="34" charset="-122"/>
                <a:ea typeface="微软雅黑" panose="020B0503020204020204" pitchFamily="34" charset="-122"/>
              </a:rPr>
              <a:t>点击</a:t>
            </a:r>
            <a:r>
              <a:rPr altLang="zh-CN" dirty="0" sz="1800" lang="en-US">
                <a:solidFill>
                  <a:schemeClr val="bg1"/>
                </a:solidFill>
                <a:latin typeface="微软雅黑" panose="020B0503020204020204" pitchFamily="34" charset="-122"/>
                <a:ea typeface="微软雅黑" panose="020B0503020204020204" pitchFamily="34" charset="-122"/>
              </a:rPr>
              <a:t>【</a:t>
            </a:r>
            <a:r>
              <a:rPr altLang="en-US" dirty="0" sz="1800" lang="zh-CN">
                <a:solidFill>
                  <a:schemeClr val="bg1"/>
                </a:solidFill>
                <a:latin typeface="微软雅黑" panose="020B0503020204020204" pitchFamily="34" charset="-122"/>
                <a:ea typeface="微软雅黑" panose="020B0503020204020204" pitchFamily="34" charset="-122"/>
              </a:rPr>
              <a:t>其他方式登录</a:t>
            </a:r>
            <a:r>
              <a:rPr altLang="zh-CN" dirty="0" sz="1800" lang="en-US">
                <a:solidFill>
                  <a:schemeClr val="bg1"/>
                </a:solidFill>
                <a:latin typeface="微软雅黑" panose="020B0503020204020204" pitchFamily="34" charset="-122"/>
                <a:ea typeface="微软雅黑" panose="020B0503020204020204" pitchFamily="34" charset="-122"/>
              </a:rPr>
              <a:t>】 ➤ </a:t>
            </a:r>
            <a:r>
              <a:rPr altLang="en-US" dirty="0" sz="1800" lang="zh-CN">
                <a:solidFill>
                  <a:schemeClr val="bg1"/>
                </a:solidFill>
                <a:latin typeface="微软雅黑" panose="020B0503020204020204" pitchFamily="34" charset="-122"/>
                <a:ea typeface="微软雅黑" panose="020B0503020204020204" pitchFamily="34" charset="-122"/>
              </a:rPr>
              <a:t>【忘记密码】找回，按照提示上传身份证，使用任意账号登录手机学习通</a:t>
            </a:r>
            <a:r>
              <a:rPr altLang="zh-CN" dirty="0" sz="1800" lang="en-US">
                <a:solidFill>
                  <a:schemeClr val="bg1"/>
                </a:solidFill>
                <a:latin typeface="微软雅黑" panose="020B0503020204020204" pitchFamily="34" charset="-122"/>
                <a:ea typeface="微软雅黑" panose="020B0503020204020204" pitchFamily="34" charset="-122"/>
              </a:rPr>
              <a:t>app</a:t>
            </a:r>
            <a:r>
              <a:rPr altLang="en-US" dirty="0" sz="1800" lang="zh-CN">
                <a:solidFill>
                  <a:schemeClr val="bg1"/>
                </a:solidFill>
                <a:latin typeface="微软雅黑" panose="020B0503020204020204" pitchFamily="34" charset="-122"/>
                <a:ea typeface="微软雅黑" panose="020B0503020204020204" pitchFamily="34" charset="-122"/>
              </a:rPr>
              <a:t>扫描二维码，进行人脸采集，用新手机号获取验证码进行信息验证，验证完成即可登录。</a:t>
            </a:r>
            <a:endParaRPr altLang="en-US" dirty="0" sz="1800" lang="zh-CN">
              <a:solidFill>
                <a:schemeClr val="bg1"/>
              </a:solidFill>
              <a:latin typeface="微软雅黑" panose="020B0503020204020204" pitchFamily="34" charset="-122"/>
              <a:ea typeface="微软雅黑" panose="020B0503020204020204" pitchFamily="34" charset="-122"/>
              <a:sym typeface="+mn-ea"/>
            </a:endParaRPr>
          </a:p>
        </p:txBody>
      </p:sp>
      <p:pic>
        <p:nvPicPr>
          <p:cNvPr id="2097160" name="图片 7"/>
          <p:cNvPicPr>
            <a:picLocks noChangeAspect="1"/>
          </p:cNvPicPr>
          <p:nvPr/>
        </p:nvPicPr>
        <p:blipFill>
          <a:blip xmlns:r="http://schemas.openxmlformats.org/officeDocument/2006/relationships" r:embed="rId1"/>
          <a:stretch>
            <a:fillRect/>
          </a:stretch>
        </p:blipFill>
        <p:spPr>
          <a:xfrm>
            <a:off x="22870" y="876944"/>
            <a:ext cx="5785098" cy="3667249"/>
          </a:xfrm>
          <a:prstGeom prst="rect"/>
        </p:spPr>
      </p:pic>
      <p:pic>
        <p:nvPicPr>
          <p:cNvPr id="2097161" name="图片 9"/>
          <p:cNvPicPr>
            <a:picLocks noChangeAspect="1"/>
          </p:cNvPicPr>
          <p:nvPr/>
        </p:nvPicPr>
        <p:blipFill>
          <a:blip xmlns:r="http://schemas.openxmlformats.org/officeDocument/2006/relationships" r:embed="rId2"/>
          <a:stretch>
            <a:fillRect/>
          </a:stretch>
        </p:blipFill>
        <p:spPr>
          <a:xfrm>
            <a:off x="3083377" y="849451"/>
            <a:ext cx="3556242" cy="3693021"/>
          </a:xfrm>
          <a:prstGeom prst="rect"/>
        </p:spPr>
      </p:pic>
      <p:pic>
        <p:nvPicPr>
          <p:cNvPr id="2097162" name="图片 3"/>
          <p:cNvPicPr>
            <a:picLocks noChangeAspect="1"/>
          </p:cNvPicPr>
          <p:nvPr/>
        </p:nvPicPr>
        <p:blipFill>
          <a:blip xmlns:r="http://schemas.openxmlformats.org/officeDocument/2006/relationships" r:embed="rId3"/>
          <a:stretch>
            <a:fillRect/>
          </a:stretch>
        </p:blipFill>
        <p:spPr>
          <a:xfrm>
            <a:off x="6123409" y="865639"/>
            <a:ext cx="3704853" cy="3694617"/>
          </a:xfrm>
          <a:prstGeom prst="rect"/>
        </p:spPr>
      </p:pic>
      <p:pic>
        <p:nvPicPr>
          <p:cNvPr id="2097163" name="图片 11"/>
          <p:cNvPicPr>
            <a:picLocks noChangeAspect="1"/>
          </p:cNvPicPr>
          <p:nvPr/>
        </p:nvPicPr>
        <p:blipFill>
          <a:blip xmlns:r="http://schemas.openxmlformats.org/officeDocument/2006/relationships" r:embed="rId4"/>
          <a:stretch>
            <a:fillRect/>
          </a:stretch>
        </p:blipFill>
        <p:spPr>
          <a:xfrm>
            <a:off x="8505676" y="859212"/>
            <a:ext cx="3679961" cy="3692896"/>
          </a:xfrm>
          <a:prstGeom prst="rect"/>
        </p:spPr>
      </p:pic>
      <p:sp>
        <p:nvSpPr>
          <p:cNvPr id="1048680" name="文本框 4"/>
          <p:cNvSpPr txBox="1"/>
          <p:nvPr/>
        </p:nvSpPr>
        <p:spPr>
          <a:xfrm>
            <a:off x="2427739" y="3573016"/>
            <a:ext cx="412750" cy="368300"/>
          </a:xfrm>
          <a:prstGeom prst="rect"/>
          <a:noFill/>
        </p:spPr>
        <p:txBody>
          <a:bodyPr anchor="t" rtlCol="0" wrap="none">
            <a:spAutoFit/>
          </a:bodyPr>
          <a:p>
            <a:r>
              <a:rPr altLang="en-US" b="1" dirty="0" lang="zh-CN">
                <a:solidFill>
                  <a:srgbClr val="FF0000"/>
                </a:solidFill>
              </a:rPr>
              <a:t>①</a:t>
            </a:r>
            <a:endParaRPr altLang="en-US" b="1" dirty="0" lang="zh-CN">
              <a:solidFill>
                <a:srgbClr val="FF0000"/>
              </a:solidFill>
            </a:endParaRPr>
          </a:p>
        </p:txBody>
      </p:sp>
      <p:sp>
        <p:nvSpPr>
          <p:cNvPr id="1048681" name="文本框 5"/>
          <p:cNvSpPr txBox="1"/>
          <p:nvPr/>
        </p:nvSpPr>
        <p:spPr>
          <a:xfrm>
            <a:off x="6096000" y="2683013"/>
            <a:ext cx="412750" cy="368300"/>
          </a:xfrm>
          <a:prstGeom prst="rect"/>
          <a:noFill/>
        </p:spPr>
        <p:txBody>
          <a:bodyPr anchor="t" rtlCol="0" wrap="none">
            <a:spAutoFit/>
          </a:bodyPr>
          <a:p>
            <a:r>
              <a:rPr altLang="en-US" b="1" dirty="0" lang="zh-CN">
                <a:solidFill>
                  <a:srgbClr val="FF0000"/>
                </a:solidFill>
              </a:rPr>
              <a:t>②</a:t>
            </a:r>
            <a:endParaRPr altLang="en-US" b="1" dirty="0" lang="zh-CN">
              <a:solidFill>
                <a:srgbClr val="FF0000"/>
              </a:solidFill>
            </a:endParaRPr>
          </a:p>
        </p:txBody>
      </p:sp>
      <p:sp>
        <p:nvSpPr>
          <p:cNvPr id="1048682" name="文本框 12"/>
          <p:cNvSpPr txBox="1"/>
          <p:nvPr/>
        </p:nvSpPr>
        <p:spPr>
          <a:xfrm>
            <a:off x="6596707" y="3204716"/>
            <a:ext cx="417102" cy="369332"/>
          </a:xfrm>
          <a:prstGeom prst="rect"/>
          <a:noFill/>
        </p:spPr>
        <p:txBody>
          <a:bodyPr anchor="t" rtlCol="0" wrap="none">
            <a:spAutoFit/>
          </a:bodyPr>
          <a:p>
            <a:r>
              <a:rPr altLang="en-US" b="1" dirty="0" lang="zh-CN">
                <a:solidFill>
                  <a:srgbClr val="FF0000"/>
                </a:solidFill>
              </a:rPr>
              <a:t>③</a:t>
            </a:r>
            <a:endParaRPr altLang="en-US" b="1" dirty="0" lang="zh-CN">
              <a:solidFill>
                <a:srgbClr val="FF0000"/>
              </a:solidFill>
            </a:endParaRPr>
          </a:p>
        </p:txBody>
      </p:sp>
      <p:sp>
        <p:nvSpPr>
          <p:cNvPr id="1048683" name="文本框 13"/>
          <p:cNvSpPr txBox="1"/>
          <p:nvPr/>
        </p:nvSpPr>
        <p:spPr>
          <a:xfrm>
            <a:off x="8813335" y="4010332"/>
            <a:ext cx="417102" cy="369332"/>
          </a:xfrm>
          <a:prstGeom prst="rect"/>
          <a:noFill/>
        </p:spPr>
        <p:txBody>
          <a:bodyPr anchor="t" rtlCol="0" wrap="none">
            <a:spAutoFit/>
          </a:bodyPr>
          <a:p>
            <a:r>
              <a:rPr altLang="en-US" b="1" dirty="0" lang="zh-CN">
                <a:solidFill>
                  <a:srgbClr val="FF0000"/>
                </a:solidFill>
              </a:rPr>
              <a:t>④</a:t>
            </a:r>
            <a:endParaRPr altLang="en-US" b="1" dirty="0" lang="zh-CN">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90" name=""/>
        <p:cNvGrpSpPr/>
        <p:nvPr/>
      </p:nvGrpSpPr>
      <p:grpSpPr>
        <a:xfrm>
          <a:off x="0" y="0"/>
          <a:ext cx="0" cy="0"/>
          <a:chOff x="0" y="0"/>
          <a:chExt cx="0" cy="0"/>
        </a:xfrm>
      </p:grpSpPr>
      <p:sp>
        <p:nvSpPr>
          <p:cNvPr id="1048684"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85"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86"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87" name="TextBox 42      (向天歌演示原创作品：www.TopPPT.cn)"/>
          <p:cNvSpPr txBox="1">
            <a:spLocks noChangeArrowheads="1"/>
          </p:cNvSpPr>
          <p:nvPr/>
        </p:nvSpPr>
        <p:spPr bwMode="auto">
          <a:xfrm>
            <a:off x="752475" y="233680"/>
            <a:ext cx="2665730" cy="521970"/>
          </a:xfrm>
          <a:prstGeom prst="rect"/>
          <a:noFill/>
          <a:ln>
            <a:noFill/>
          </a:ln>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sz="2800" lang="zh-CN">
                <a:latin typeface="微软雅黑" panose="020B0503020204020204" pitchFamily="34" charset="-122"/>
                <a:ea typeface="微软雅黑" panose="020B0503020204020204" pitchFamily="34" charset="-122"/>
              </a:rPr>
              <a:t>学校</a:t>
            </a:r>
            <a:r>
              <a:rPr altLang="zh-CN" b="1" sz="2800" lang="en-US">
                <a:latin typeface="微软雅黑" panose="020B0503020204020204" pitchFamily="34" charset="-122"/>
                <a:ea typeface="微软雅黑" panose="020B0503020204020204" pitchFamily="34" charset="-122"/>
              </a:rPr>
              <a:t>/</a:t>
            </a:r>
            <a:r>
              <a:rPr altLang="en-US" b="1" sz="2800" lang="zh-CN">
                <a:latin typeface="微软雅黑" panose="020B0503020204020204" pitchFamily="34" charset="-122"/>
                <a:ea typeface="微软雅黑" panose="020B0503020204020204" pitchFamily="34" charset="-122"/>
              </a:rPr>
              <a:t>单位认证</a:t>
            </a:r>
            <a:endParaRPr altLang="en-US" b="1" sz="2800" lang="zh-CN">
              <a:latin typeface="微软雅黑" panose="020B0503020204020204" pitchFamily="34" charset="-122"/>
              <a:ea typeface="微软雅黑" panose="020B0503020204020204" pitchFamily="34" charset="-122"/>
            </a:endParaRPr>
          </a:p>
        </p:txBody>
      </p:sp>
      <p:sp>
        <p:nvSpPr>
          <p:cNvPr id="1048688" name="文本框 2"/>
          <p:cNvSpPr txBox="1"/>
          <p:nvPr/>
        </p:nvSpPr>
        <p:spPr>
          <a:xfrm>
            <a:off x="83185" y="5957246"/>
            <a:ext cx="12025630" cy="922020"/>
          </a:xfrm>
          <a:prstGeom prst="rect"/>
          <a:solidFill>
            <a:schemeClr val="tx1">
              <a:lumMod val="75000"/>
              <a:lumOff val="25000"/>
            </a:schemeClr>
          </a:solidFill>
        </p:spPr>
        <p:txBody>
          <a:bodyPr rtlCol="0" wrap="square">
            <a:spAutoFit/>
          </a:bodyPr>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a:t>
            </a:r>
            <a:r>
              <a:rPr altLang="en-US" dirty="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进入空间，如需绑定学校，鼠标移动至右上角姓名处，点击</a:t>
            </a:r>
            <a:r>
              <a:rPr altLang="zh-CN" dirty="0" 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账号管理</a:t>
            </a:r>
            <a:r>
              <a:rPr altLang="zh-CN" dirty="0" 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添加单位</a:t>
            </a:r>
            <a:r>
              <a:rPr altLang="zh-CN" dirty="0" 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输入</a:t>
            </a:r>
            <a:r>
              <a:rPr altLang="zh-CN" dirty="0" 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单位</a:t>
            </a:r>
            <a:r>
              <a:rPr altLang="zh-CN" dirty="0" 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UC</a:t>
            </a:r>
            <a:r>
              <a:rPr altLang="en-US" dirty="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码或单位名称</a:t>
            </a:r>
            <a:r>
              <a:rPr altLang="zh-CN" dirty="0" 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下一步</a:t>
            </a:r>
            <a:r>
              <a:rPr altLang="zh-CN" dirty="0" 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，按提示操作。</a:t>
            </a:r>
            <a:endParaRPr altLang="en-US" dirty="0" 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097164" name="图片 3"/>
          <p:cNvPicPr>
            <a:picLocks noChangeAspect="1"/>
          </p:cNvPicPr>
          <p:nvPr/>
        </p:nvPicPr>
        <p:blipFill>
          <a:blip xmlns:r="http://schemas.openxmlformats.org/officeDocument/2006/relationships" r:embed="rId1"/>
          <a:stretch>
            <a:fillRect/>
          </a:stretch>
        </p:blipFill>
        <p:spPr>
          <a:xfrm>
            <a:off x="1464015" y="699770"/>
            <a:ext cx="9336360" cy="1547947"/>
          </a:xfrm>
          <a:prstGeom prst="rect"/>
        </p:spPr>
      </p:pic>
      <p:pic>
        <p:nvPicPr>
          <p:cNvPr id="2097165" name="图片 8"/>
          <p:cNvPicPr>
            <a:picLocks noChangeAspect="1"/>
          </p:cNvPicPr>
          <p:nvPr/>
        </p:nvPicPr>
        <p:blipFill>
          <a:blip xmlns:r="http://schemas.openxmlformats.org/officeDocument/2006/relationships" r:embed="rId2"/>
          <a:stretch>
            <a:fillRect/>
          </a:stretch>
        </p:blipFill>
        <p:spPr>
          <a:xfrm>
            <a:off x="1464015" y="1746218"/>
            <a:ext cx="9336360" cy="4079422"/>
          </a:xfrm>
          <a:prstGeom prst="rec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91" name=""/>
        <p:cNvGrpSpPr/>
        <p:nvPr/>
      </p:nvGrpSpPr>
      <p:grpSpPr>
        <a:xfrm>
          <a:off x="0" y="0"/>
          <a:ext cx="0" cy="0"/>
          <a:chOff x="0" y="0"/>
          <a:chExt cx="0" cy="0"/>
        </a:xfrm>
      </p:grpSpPr>
      <p:sp>
        <p:nvSpPr>
          <p:cNvPr id="1048689"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90"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91"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92"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800" lang="zh-CN">
                <a:latin typeface="微软雅黑" panose="020B0503020204020204" pitchFamily="34" charset="-122"/>
                <a:ea typeface="微软雅黑" panose="020B0503020204020204" pitchFamily="34" charset="-122"/>
              </a:rPr>
              <a:t>固定选课</a:t>
            </a:r>
            <a:endParaRPr altLang="en-US" b="1" dirty="0" sz="2800" lang="zh-CN">
              <a:latin typeface="微软雅黑" panose="020B0503020204020204" pitchFamily="34" charset="-122"/>
              <a:ea typeface="微软雅黑" panose="020B0503020204020204" pitchFamily="34" charset="-122"/>
            </a:endParaRPr>
          </a:p>
        </p:txBody>
      </p:sp>
      <p:sp>
        <p:nvSpPr>
          <p:cNvPr id="1048693" name="TextBox 43      (向天歌演示原创作品：www.TopPPT.cn)"/>
          <p:cNvSpPr txBox="1">
            <a:spLocks noChangeArrowheads="1"/>
          </p:cNvSpPr>
          <p:nvPr/>
        </p:nvSpPr>
        <p:spPr bwMode="auto">
          <a:xfrm>
            <a:off x="128905" y="5668010"/>
            <a:ext cx="11560175" cy="1005205"/>
          </a:xfrm>
          <a:prstGeom prst="rect"/>
          <a:solidFill>
            <a:schemeClr val="tx1">
              <a:lumMod val="75000"/>
              <a:lumOff val="25000"/>
            </a:schemeClr>
          </a:solidFill>
          <a:ln>
            <a:noFill/>
          </a:ln>
        </p:spPr>
        <p:txBody>
          <a:bodyPr wrap="square">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a:t>
            </a:r>
            <a:r>
              <a:rPr dirty="0">
                <a:solidFill>
                  <a:schemeClr val="bg1"/>
                </a:solidFill>
                <a:latin typeface="微软雅黑" panose="020B0503020204020204" pitchFamily="34" charset="-122"/>
                <a:ea typeface="微软雅黑" panose="020B0503020204020204" pitchFamily="34" charset="-122"/>
              </a:rPr>
              <a:t>固定选课：在您学校选课系统进行选课</a:t>
            </a:r>
            <a:r>
              <a:rPr dirty="0" lang="zh-CN">
                <a:solidFill>
                  <a:schemeClr val="bg1"/>
                </a:solidFill>
                <a:latin typeface="微软雅黑" panose="020B0503020204020204" pitchFamily="34" charset="-122"/>
                <a:ea typeface="微软雅黑" panose="020B0503020204020204" pitchFamily="34" charset="-122"/>
              </a:rPr>
              <a:t>，</a:t>
            </a:r>
            <a:r>
              <a:rPr dirty="0">
                <a:solidFill>
                  <a:schemeClr val="bg1"/>
                </a:solidFill>
                <a:latin typeface="微软雅黑" panose="020B0503020204020204" pitchFamily="34" charset="-122"/>
                <a:ea typeface="微软雅黑" panose="020B0503020204020204" pitchFamily="34" charset="-122"/>
              </a:rPr>
              <a:t>选课后耐心等待老师把您的选课信息录入到超星系统中，到开课时间，登录学习。</a:t>
            </a:r>
            <a:endParaRPr dirty="0">
              <a:solidFill>
                <a:schemeClr val="bg1"/>
              </a:solidFill>
              <a:latin typeface="微软雅黑" panose="020B0503020204020204" pitchFamily="34" charset="-122"/>
              <a:ea typeface="微软雅黑" panose="020B0503020204020204" pitchFamily="34" charset="-122"/>
            </a:endParaRPr>
          </a:p>
        </p:txBody>
      </p:sp>
      <p:pic>
        <p:nvPicPr>
          <p:cNvPr id="2097166" name="图片 4"/>
          <p:cNvPicPr>
            <a:picLocks noChangeAspect="1"/>
          </p:cNvPicPr>
          <p:nvPr/>
        </p:nvPicPr>
        <p:blipFill>
          <a:blip xmlns:r="http://schemas.openxmlformats.org/officeDocument/2006/relationships" r:embed="rId1"/>
          <a:stretch>
            <a:fillRect/>
          </a:stretch>
        </p:blipFill>
        <p:spPr>
          <a:xfrm>
            <a:off x="325120" y="1106805"/>
            <a:ext cx="10431780" cy="4176395"/>
          </a:xfrm>
          <a:prstGeom prst="rect"/>
        </p:spPr>
      </p:pic>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94" name=""/>
        <p:cNvGrpSpPr/>
        <p:nvPr/>
      </p:nvGrpSpPr>
      <p:grpSpPr>
        <a:xfrm>
          <a:off x="0" y="0"/>
          <a:ext cx="0" cy="0"/>
          <a:chOff x="0" y="0"/>
          <a:chExt cx="0" cy="0"/>
        </a:xfrm>
      </p:grpSpPr>
      <p:sp>
        <p:nvSpPr>
          <p:cNvPr id="1048697" name="Rectangle 29      (向天歌演示原创作品：www.TopPPT.cn)"/>
          <p:cNvSpPr/>
          <p:nvPr/>
        </p:nvSpPr>
        <p:spPr>
          <a:xfrm>
            <a:off x="0" y="260350"/>
            <a:ext cx="40798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98" name="Rectangle 30      (向天歌演示原创作品：www.TopPPT.cn)"/>
          <p:cNvSpPr/>
          <p:nvPr/>
        </p:nvSpPr>
        <p:spPr>
          <a:xfrm>
            <a:off x="479425" y="260350"/>
            <a:ext cx="71438" cy="431800"/>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699" name="Rectangle 32      (向天歌演示原创作品：www.TopPPT.cn)"/>
          <p:cNvSpPr/>
          <p:nvPr/>
        </p:nvSpPr>
        <p:spPr>
          <a:xfrm>
            <a:off x="615950" y="463550"/>
            <a:ext cx="65088" cy="225425"/>
          </a:xfrm>
          <a:prstGeom prst="rect"/>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altLang="en-US" dirty="0" lang="zh-CN">
              <a:ea typeface="微软雅黑" panose="020B0503020204020204" pitchFamily="34" charset="-122"/>
            </a:endParaRPr>
          </a:p>
        </p:txBody>
      </p:sp>
      <p:sp>
        <p:nvSpPr>
          <p:cNvPr id="1048700" name="TextBox 42      (向天歌演示原创作品：www.TopPPT.cn)"/>
          <p:cNvSpPr txBox="1">
            <a:spLocks noChangeArrowheads="1"/>
          </p:cNvSpPr>
          <p:nvPr/>
        </p:nvSpPr>
        <p:spPr bwMode="auto">
          <a:xfrm>
            <a:off x="752475" y="233363"/>
            <a:ext cx="3562350" cy="521970"/>
          </a:xfrm>
          <a:prstGeom prst="rect"/>
          <a:noFill/>
          <a:ln>
            <a:noFill/>
          </a:ln>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altLang="en-US" b="1" dirty="0" sz="2800" lang="zh-CN">
                <a:latin typeface="微软雅黑" panose="020B0503020204020204" pitchFamily="34" charset="-122"/>
                <a:ea typeface="微软雅黑" panose="020B0503020204020204" pitchFamily="34" charset="-122"/>
              </a:rPr>
              <a:t>自主选课</a:t>
            </a:r>
            <a:endParaRPr altLang="en-US" b="1" dirty="0" sz="2800" lang="zh-CN">
              <a:latin typeface="微软雅黑" panose="020B0503020204020204" pitchFamily="34" charset="-122"/>
              <a:ea typeface="微软雅黑" panose="020B0503020204020204" pitchFamily="34" charset="-122"/>
            </a:endParaRPr>
          </a:p>
        </p:txBody>
      </p:sp>
      <p:sp>
        <p:nvSpPr>
          <p:cNvPr id="1048701" name="TextBox 43      (向天歌演示原创作品：www.TopPPT.cn)"/>
          <p:cNvSpPr txBox="1">
            <a:spLocks noChangeArrowheads="1"/>
          </p:cNvSpPr>
          <p:nvPr/>
        </p:nvSpPr>
        <p:spPr bwMode="auto">
          <a:xfrm>
            <a:off x="752475" y="6091555"/>
            <a:ext cx="10739755" cy="593090"/>
          </a:xfrm>
          <a:prstGeom prst="rect"/>
          <a:solidFill>
            <a:schemeClr val="tx1">
              <a:lumMod val="75000"/>
              <a:lumOff val="25000"/>
            </a:schemeClr>
          </a:solidFill>
          <a:ln>
            <a:noFill/>
          </a:ln>
        </p:spPr>
        <p:txBody>
          <a:bodyPr wrap="square">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indent="-285750" marL="7429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indent="-228600" marL="11430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indent="-228600" marL="16002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indent="-228600" marL="20574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eaLnBrk="0" fontAlgn="base" hangingPunct="0" indent="-228600" marL="25146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indent="-228600" marL="29718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indent="-228600" marL="34290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indent="-228600" marL="388620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altLang="en-US" dirty="0" lang="zh-CN">
                <a:solidFill>
                  <a:schemeClr val="bg1"/>
                </a:solidFill>
                <a:latin typeface="微软雅黑" panose="020B0503020204020204" pitchFamily="34" charset="-122"/>
                <a:ea typeface="微软雅黑" panose="020B0503020204020204" pitchFamily="34" charset="-122"/>
                <a:sym typeface="+mn-ea"/>
              </a:rPr>
              <a:t>❖</a:t>
            </a:r>
            <a:r>
              <a:rPr altLang="en-US" dirty="0" lang="zh-CN">
                <a:solidFill>
                  <a:schemeClr val="bg1"/>
                </a:solidFill>
                <a:latin typeface="微软雅黑" panose="020B0503020204020204" pitchFamily="34" charset="-122"/>
                <a:ea typeface="微软雅黑" panose="020B0503020204020204" pitchFamily="34" charset="-122"/>
              </a:rPr>
              <a:t>自主选课：①点击左侧</a:t>
            </a:r>
            <a:r>
              <a:rPr altLang="zh-CN" dirty="0" lang="en-US">
                <a:solidFill>
                  <a:schemeClr val="bg1"/>
                </a:solidFill>
                <a:latin typeface="微软雅黑" panose="020B0503020204020204" pitchFamily="34" charset="-122"/>
                <a:ea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rPr>
              <a:t>课程</a:t>
            </a:r>
            <a:r>
              <a:rPr altLang="zh-CN" dirty="0" lang="en-US">
                <a:solidFill>
                  <a:schemeClr val="bg1"/>
                </a:solidFill>
                <a:latin typeface="微软雅黑" panose="020B0503020204020204" pitchFamily="34" charset="-122"/>
                <a:ea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rPr>
              <a:t>我学的课</a:t>
            </a:r>
            <a:r>
              <a:rPr altLang="zh-CN" dirty="0" lang="en-US">
                <a:solidFill>
                  <a:schemeClr val="bg1"/>
                </a:solidFill>
                <a:latin typeface="微软雅黑" panose="020B0503020204020204" pitchFamily="34" charset="-122"/>
                <a:ea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rPr>
              <a:t>添加课程</a:t>
            </a:r>
            <a:r>
              <a:rPr altLang="zh-CN" dirty="0" lang="en-US">
                <a:solidFill>
                  <a:schemeClr val="bg1"/>
                </a:solidFill>
                <a:latin typeface="微软雅黑" panose="020B0503020204020204" pitchFamily="34" charset="-122"/>
                <a:ea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rPr>
              <a:t>，进入</a:t>
            </a:r>
            <a:r>
              <a:rPr altLang="zh-CN" dirty="0" lang="en-US">
                <a:solidFill>
                  <a:schemeClr val="bg1"/>
                </a:solidFill>
                <a:latin typeface="微软雅黑" panose="020B0503020204020204" pitchFamily="34" charset="-122"/>
                <a:ea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rPr>
              <a:t>自主选课</a:t>
            </a:r>
            <a:r>
              <a:rPr altLang="zh-CN" dirty="0" lang="en-US">
                <a:solidFill>
                  <a:schemeClr val="bg1"/>
                </a:solidFill>
                <a:latin typeface="微软雅黑" panose="020B0503020204020204" pitchFamily="34" charset="-122"/>
                <a:ea typeface="微软雅黑" panose="020B0503020204020204" pitchFamily="34" charset="-122"/>
              </a:rPr>
              <a:t>】</a:t>
            </a:r>
            <a:r>
              <a:rPr altLang="en-US" dirty="0" lang="zh-CN">
                <a:solidFill>
                  <a:schemeClr val="bg1"/>
                </a:solidFill>
                <a:latin typeface="微软雅黑" panose="020B0503020204020204" pitchFamily="34" charset="-122"/>
                <a:ea typeface="微软雅黑" panose="020B0503020204020204" pitchFamily="34" charset="-122"/>
              </a:rPr>
              <a:t>页面选课。</a:t>
            </a:r>
            <a:endParaRPr altLang="en-US" dirty="0" lang="zh-CN">
              <a:solidFill>
                <a:schemeClr val="bg1"/>
              </a:solidFill>
              <a:latin typeface="微软雅黑" panose="020B0503020204020204" pitchFamily="34" charset="-122"/>
              <a:ea typeface="微软雅黑" panose="020B0503020204020204" pitchFamily="34" charset="-122"/>
            </a:endParaRPr>
          </a:p>
        </p:txBody>
      </p:sp>
      <p:pic>
        <p:nvPicPr>
          <p:cNvPr id="2097167" name="图片 1"/>
          <p:cNvPicPr>
            <a:picLocks noChangeAspect="1"/>
          </p:cNvPicPr>
          <p:nvPr/>
        </p:nvPicPr>
        <p:blipFill>
          <a:blip xmlns:r="http://schemas.openxmlformats.org/officeDocument/2006/relationships" r:embed="rId1"/>
          <a:srcRect t="6924" b="2689"/>
          <a:stretch>
            <a:fillRect/>
          </a:stretch>
        </p:blipFill>
        <p:spPr>
          <a:xfrm>
            <a:off x="895350" y="872490"/>
            <a:ext cx="10328910" cy="5074285"/>
          </a:xfrm>
          <a:prstGeom prst="rect"/>
        </p:spPr>
      </p:pic>
    </p:spTree>
  </p:cSld>
  <p:clrMapOvr>
    <a:masterClrMapping/>
  </p:clrMapOvr>
  <p:transition>
    <p:fade thruBlk="1"/>
  </p:transition>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DIAGRAM_VIRTUALLY_FRAME" val="{&quot;height&quot;:350.76511811023613,&quot;left&quot;:142.73370078740157,&quot;top&quot;:161.09070866141732,&quot;width&quot;:648.7162992125984}"/>
</p:tagLst>
</file>

<file path=ppt/tags/tag11.xml><?xml version="1.0" encoding="utf-8"?>
<p:tagLst xmlns:p="http://schemas.openxmlformats.org/presentationml/2006/main">
  <p:tag name="KSO_WM_DIAGRAM_VIRTUALLY_FRAME" val="{&quot;height&quot;:350.76511811023613,&quot;left&quot;:142.73370078740157,&quot;top&quot;:161.09070866141732,&quot;width&quot;:648.7162992125984}"/>
</p:tagLst>
</file>

<file path=ppt/tags/tag12.xml><?xml version="1.0" encoding="utf-8"?>
<p:tagLst xmlns:p="http://schemas.openxmlformats.org/presentationml/2006/main">
  <p:tag name="KSO_WM_DIAGRAM_VIRTUALLY_FRAME" val="{&quot;height&quot;:350.76511811023613,&quot;left&quot;:142.73370078740157,&quot;top&quot;:161.09070866141732,&quot;width&quot;:648.7162992125984}"/>
</p:tagLst>
</file>

<file path=ppt/tags/tag13.xml><?xml version="1.0" encoding="utf-8"?>
<p:tagLst xmlns:p="http://schemas.openxmlformats.org/presentationml/2006/main">
  <p:tag name="KSO_WM_DIAGRAM_VIRTUALLY_FRAME" val="{&quot;height&quot;:350.76511811023613,&quot;left&quot;:142.73370078740157,&quot;top&quot;:161.09070866141732,&quot;width&quot;:648.7162992125984}"/>
</p:tagLst>
</file>

<file path=ppt/tags/tag14.xml><?xml version="1.0" encoding="utf-8"?>
<p:tagLst xmlns:p="http://schemas.openxmlformats.org/presentationml/2006/main">
  <p:tag name="KSO_WM_DIAGRAM_VIRTUALLY_FRAME" val="{&quot;height&quot;:350.76511811023613,&quot;left&quot;:142.73370078740157,&quot;top&quot;:161.09070866141732,&quot;width&quot;:648.7162992125984}"/>
</p:tagLst>
</file>

<file path=ppt/tags/tag15.xml><?xml version="1.0" encoding="utf-8"?>
<p:tagLst xmlns:p="http://schemas.openxmlformats.org/presentationml/2006/main">
  <p:tag name="KSO_WM_DIAGRAM_VIRTUALLY_FRAME" val="{&quot;height&quot;:350.76511811023613,&quot;left&quot;:142.73370078740157,&quot;top&quot;:161.09070866141732,&quot;width&quot;:648.7162992125984}"/>
</p:tagLst>
</file>

<file path=ppt/tags/tag16.xml><?xml version="1.0" encoding="utf-8"?>
<p:tagLst xmlns:p="http://schemas.openxmlformats.org/presentationml/2006/main">
  <p:tag name="KSO_WM_DIAGRAM_VIRTUALLY_FRAME" val="{&quot;height&quot;:350.76511811023613,&quot;left&quot;:142.73370078740157,&quot;top&quot;:161.09070866141732,&quot;width&quot;:648.7162992125984}"/>
</p:tagLst>
</file>

<file path=ppt/tags/tag17.xml><?xml version="1.0" encoding="utf-8"?>
<p:tagLst xmlns:p="http://schemas.openxmlformats.org/presentationml/2006/main">
  <p:tag name="KSO_WM_SLIDE_MODEL_TYPE" val="dynamicNum"/>
</p:tagLst>
</file>

<file path=ppt/tags/tag18.xml><?xml version="1.0" encoding="utf-8"?>
<p:tagLst xmlns:p="http://schemas.openxmlformats.org/presentationml/2006/main">
  <p:tag name="KSO_WM_SLIDE_MODEL_TYPE" val="dynamicNum"/>
</p:tagLst>
</file>

<file path=ppt/tags/tag19.xml><?xml version="1.0" encoding="utf-8"?>
<p:tagLst xmlns:p="http://schemas.openxmlformats.org/presentationml/2006/main">
  <p:tag name="KSO_WM_SLIDE_MODEL_TYPE" val="dynamicNum"/>
</p:tagLst>
</file>

<file path=ppt/tags/tag2.xml><?xml version="1.0" encoding="utf-8"?>
<p:tagLst xmlns:p="http://schemas.openxmlformats.org/presentationml/2006/main">
  <p:tag name="KSO_WM_DIAGRAM_VIRTUALLY_FRAME" val="{&quot;height&quot;:350.76511811023613,&quot;left&quot;:142.73370078740157,&quot;top&quot;:161.09070866141732,&quot;width&quot;:648.7162992125984}"/>
</p:tagLst>
</file>

<file path=ppt/tags/tag3.xml><?xml version="1.0" encoding="utf-8"?>
<p:tagLst xmlns:p="http://schemas.openxmlformats.org/presentationml/2006/main">
  <p:tag name="KSO_WM_DIAGRAM_VIRTUALLY_FRAME" val="{&quot;height&quot;:350.76511811023613,&quot;left&quot;:142.73370078740157,&quot;top&quot;:161.09070866141732,&quot;width&quot;:648.7162992125984}"/>
</p:tagLst>
</file>

<file path=ppt/tags/tag4.xml><?xml version="1.0" encoding="utf-8"?>
<p:tagLst xmlns:p="http://schemas.openxmlformats.org/presentationml/2006/main">
  <p:tag name="KSO_WM_DIAGRAM_VIRTUALLY_FRAME" val="{&quot;height&quot;:350.76511811023613,&quot;left&quot;:142.73370078740157,&quot;top&quot;:161.09070866141732,&quot;width&quot;:648.7162992125984}"/>
</p:tagLst>
</file>

<file path=ppt/tags/tag5.xml><?xml version="1.0" encoding="utf-8"?>
<p:tagLst xmlns:p="http://schemas.openxmlformats.org/presentationml/2006/main">
  <p:tag name="KSO_WM_DIAGRAM_VIRTUALLY_FRAME" val="{&quot;height&quot;:350.76511811023613,&quot;left&quot;:142.73370078740157,&quot;top&quot;:161.09070866141732,&quot;width&quot;:648.7162992125984}"/>
</p:tagLst>
</file>

<file path=ppt/tags/tag6.xml><?xml version="1.0" encoding="utf-8"?>
<p:tagLst xmlns:p="http://schemas.openxmlformats.org/presentationml/2006/main">
  <p:tag name="KSO_WM_DIAGRAM_VIRTUALLY_FRAME" val="{&quot;height&quot;:350.76511811023613,&quot;left&quot;:142.73370078740157,&quot;top&quot;:161.09070866141732,&quot;width&quot;:648.7162992125984}"/>
</p:tagLst>
</file>

<file path=ppt/tags/tag7.xml><?xml version="1.0" encoding="utf-8"?>
<p:tagLst xmlns:p="http://schemas.openxmlformats.org/presentationml/2006/main">
  <p:tag name="KSO_WM_DIAGRAM_VIRTUALLY_FRAME" val="{&quot;height&quot;:350.76511811023613,&quot;left&quot;:142.73370078740157,&quot;top&quot;:161.09070866141732,&quot;width&quot;:648.7162992125984}"/>
</p:tagLst>
</file>

<file path=ppt/tags/tag8.xml><?xml version="1.0" encoding="utf-8"?>
<p:tagLst xmlns:p="http://schemas.openxmlformats.org/presentationml/2006/main">
  <p:tag name="KSO_WM_DIAGRAM_VIRTUALLY_FRAME" val="{&quot;height&quot;:350.76511811023613,&quot;left&quot;:142.73370078740157,&quot;top&quot;:161.09070866141732,&quot;width&quot;:648.7162992125984}"/>
</p:tagLst>
</file>

<file path=ppt/tags/tag9.xml><?xml version="1.0" encoding="utf-8"?>
<p:tagLst xmlns:p="http://schemas.openxmlformats.org/presentationml/2006/main">
  <p:tag name="KSO_WM_DIAGRAM_VIRTUALLY_FRAME" val="{&quot;height&quot;:350.76511811023613,&quot;left&quot;:142.73370078740157,&quot;top&quot;:161.09070866141732,&quot;width&quot;:648.7162992125984}"/>
</p:tagLst>
</file>

<file path=ppt/theme/theme1.xml><?xml version="1.0" encoding="utf-8"?>
<a:theme xmlns:a="http://schemas.openxmlformats.org/drawingml/2006/main" name="新浪微博：@注龙">
  <a:themeElements>
    <a:clrScheme name="Office">
      <a:dk1>
        <a:sysClr lastClr="000000" val="windowText"/>
      </a:dk1>
      <a:lt1>
        <a:sysClr lastClr="FFFFFF" val="window"/>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r="5400000" dist="20000" rotWithShape="0">
              <a:srgbClr val="000000">
                <a:alpha val="38000"/>
              </a:srgbClr>
            </a:outerShdw>
          </a:effectLst>
        </a:effectStyle>
        <a:effectStyle>
          <a:effectLst>
            <a:outerShdw blurRad="40000" dir="5400000" dist="23000" rotWithShape="0">
              <a:srgbClr val="000000">
                <a:alpha val="35000"/>
              </a:srgbClr>
            </a:outerShdw>
          </a:effectLst>
        </a:effectStyle>
        <a:effectStyle>
          <a:effectLst>
            <a:outerShdw blurRad="40000" dir="5400000" dist="23000" rotWithShape="0">
              <a:srgbClr val="000000">
                <a:alpha val="35000"/>
              </a:srgbClr>
            </a:outerShdw>
          </a:effectLst>
          <a:scene3d>
            <a:camera prst="orthographicFront">
              <a:rot lat="0" lon="0" rev="0"/>
            </a:camera>
            <a:lightRig dir="t" rig="threeP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主题">
  <a:themeElements>
    <a:clrScheme name="Office">
      <a:dk1>
        <a:sysClr lastClr="000000" val="windowText"/>
      </a:dk1>
      <a:lt1>
        <a:sysClr lastClr="FFFFFF" val="window"/>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theme>
</file>

<file path=ppt/theme/theme3.xml><?xml version="1.0" encoding="utf-8"?>
<a:theme xmlns:a="http://schemas.openxmlformats.org/drawingml/2006/main" name="Office 主题">
  <a:themeElements>
    <a:clrScheme name="Office">
      <a:dk1>
        <a:sysClr lastClr="000000" val="windowText"/>
      </a:dk1>
      <a:lt1>
        <a:sysClr lastClr="FFFFFF" val="window"/>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theme>
</file>

<file path=docProps/app.xml><?xml version="1.0" encoding="utf-8"?>
<Properties xmlns="http://schemas.openxmlformats.org/officeDocument/2006/extended-properties">
  <Application>WPS 演示</Application>
  <ScaleCrop>0</ScaleCrop>
  <LinksUpToDate>0</LinksUpToDate>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itle>PowerPoint 演示文稿</dc:title>
  <dc:creator>Peter-冯</dc:creator>
  <cp:lastModifiedBy>Xerch</cp:lastModifiedBy>
  <dcterms:created xsi:type="dcterms:W3CDTF">2013-10-07T17:05:00Z</dcterms:created>
  <dcterms:modified xsi:type="dcterms:W3CDTF">2025-08-31T10:15:15Z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ame">
    <vt:lpwstr>向天歌官方免费模板01：蓝灰配色年终工作总结模板.ppt</vt:lpwstr>
  </property>
  <property fmtid="{D5CDD505-2E9C-101B-9397-08002B2CF9AE}" pid="3" name="fileid">
    <vt:lpwstr>719222</vt:lpwstr>
  </property>
  <property fmtid="{D5CDD505-2E9C-101B-9397-08002B2CF9AE}" pid="4" name="KSOProductBuildVer">
    <vt:lpwstr>2052-12.1.0.19770</vt:lpwstr>
  </property>
  <property fmtid="{D5CDD505-2E9C-101B-9397-08002B2CF9AE}" pid="5" name="ICV">
    <vt:lpwstr>c4f5fd48384a46c39d1d10f5c7cf217c_23</vt:lpwstr>
  </property>
</Properties>
</file>